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pptx" ContentType="application/vnd.openxmlformats-officedocument.presentationml.presentation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2" r:id="rId4"/>
    <p:sldId id="258" r:id="rId5"/>
    <p:sldId id="257" r:id="rId6"/>
    <p:sldId id="259" r:id="rId7"/>
    <p:sldId id="260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3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F7E8-F812-4CF9-8A84-F2707CA29201}" type="datetimeFigureOut">
              <a:rPr lang="en-GB" smtClean="0"/>
              <a:pPr/>
              <a:t>22/01/2014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08A-721F-41B3-8A94-4FB8591A08B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32386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F7E8-F812-4CF9-8A84-F2707CA29201}" type="datetimeFigureOut">
              <a:rPr lang="en-GB" smtClean="0"/>
              <a:pPr/>
              <a:t>22/01/2014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08A-721F-41B3-8A94-4FB8591A08B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32407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F7E8-F812-4CF9-8A84-F2707CA29201}" type="datetimeFigureOut">
              <a:rPr lang="en-GB" smtClean="0"/>
              <a:pPr/>
              <a:t>22/01/2014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08A-721F-41B3-8A94-4FB8591A08B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45191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F7E8-F812-4CF9-8A84-F2707CA29201}" type="datetimeFigureOut">
              <a:rPr lang="en-GB" smtClean="0"/>
              <a:pPr/>
              <a:t>22/01/2014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08A-721F-41B3-8A94-4FB8591A08B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33662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F7E8-F812-4CF9-8A84-F2707CA29201}" type="datetimeFigureOut">
              <a:rPr lang="en-GB" smtClean="0"/>
              <a:pPr/>
              <a:t>22/01/2014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08A-721F-41B3-8A94-4FB8591A08B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3895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F7E8-F812-4CF9-8A84-F2707CA29201}" type="datetimeFigureOut">
              <a:rPr lang="en-GB" smtClean="0"/>
              <a:pPr/>
              <a:t>22/01/2014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08A-721F-41B3-8A94-4FB8591A08B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7620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F7E8-F812-4CF9-8A84-F2707CA29201}" type="datetimeFigureOut">
              <a:rPr lang="en-GB" smtClean="0"/>
              <a:pPr/>
              <a:t>22/01/2014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08A-721F-41B3-8A94-4FB8591A08B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5822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F7E8-F812-4CF9-8A84-F2707CA29201}" type="datetimeFigureOut">
              <a:rPr lang="en-GB" smtClean="0"/>
              <a:pPr/>
              <a:t>22/01/2014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08A-721F-41B3-8A94-4FB8591A08B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50173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F7E8-F812-4CF9-8A84-F2707CA29201}" type="datetimeFigureOut">
              <a:rPr lang="en-GB" smtClean="0"/>
              <a:pPr/>
              <a:t>22/01/2014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08A-721F-41B3-8A94-4FB8591A08B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56244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F7E8-F812-4CF9-8A84-F2707CA29201}" type="datetimeFigureOut">
              <a:rPr lang="en-GB" smtClean="0"/>
              <a:pPr/>
              <a:t>22/01/2014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08A-721F-41B3-8A94-4FB8591A08B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28839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F7E8-F812-4CF9-8A84-F2707CA29201}" type="datetimeFigureOut">
              <a:rPr lang="en-GB" smtClean="0"/>
              <a:pPr/>
              <a:t>22/01/2014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08A-721F-41B3-8A94-4FB8591A08B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84819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7F7E8-F812-4CF9-8A84-F2707CA29201}" type="datetimeFigureOut">
              <a:rPr lang="en-GB" smtClean="0"/>
              <a:pPr/>
              <a:t>22/01/2014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0608A-721F-41B3-8A94-4FB8591A08B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97800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PowerPoint_Presentation1.ppt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FETS Meeting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Investigation of Extinction</a:t>
            </a:r>
          </a:p>
          <a:p>
            <a:r>
              <a:rPr lang="en-GB" dirty="0" smtClean="0"/>
              <a:t>When both choppers are 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7206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47096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08258308"/>
              </p:ext>
            </p:extLst>
          </p:nvPr>
        </p:nvGraphicFramePr>
        <p:xfrm>
          <a:off x="899592" y="764704"/>
          <a:ext cx="7992888" cy="5993972"/>
        </p:xfrm>
        <a:graphic>
          <a:graphicData uri="http://schemas.openxmlformats.org/presentationml/2006/ole">
            <p:oleObj spid="_x0000_s1036" name="Presentation" r:id="rId3" imgW="4570501" imgH="3427400" progId="PowerPoint.Show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431118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980728"/>
            <a:ext cx="8352928" cy="452431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i="1" dirty="0" smtClean="0"/>
              <a:t>MEBT lattice is now finalized.</a:t>
            </a:r>
          </a:p>
          <a:p>
            <a:pPr marL="342900" indent="-342900">
              <a:buFont typeface="+mj-lt"/>
              <a:buAutoNum type="arabicPeriod"/>
            </a:pPr>
            <a:endParaRPr lang="en-GB" i="1" dirty="0" smtClean="0"/>
          </a:p>
          <a:p>
            <a:pPr marL="342900" indent="-342900">
              <a:buFont typeface="+mj-lt"/>
              <a:buAutoNum type="arabicPeriod"/>
            </a:pPr>
            <a:r>
              <a:rPr lang="en-GB" i="1" dirty="0" smtClean="0"/>
              <a:t>Consists of  7 Quads, 3 cavities, 2 choppers and 2 beam dumps in 4.4 meters.</a:t>
            </a:r>
          </a:p>
          <a:p>
            <a:pPr marL="342900" indent="-342900">
              <a:buFont typeface="+mj-lt"/>
              <a:buAutoNum type="arabicPeriod"/>
            </a:pPr>
            <a:endParaRPr lang="en-GB" i="1" dirty="0"/>
          </a:p>
          <a:p>
            <a:pPr marL="342900" indent="-342900">
              <a:buFont typeface="+mj-lt"/>
              <a:buAutoNum type="arabicPeriod"/>
            </a:pPr>
            <a:r>
              <a:rPr lang="en-GB" i="1" dirty="0" smtClean="0"/>
              <a:t>Transmission (above 99%) and Extinction(above 99%) seem satisfactory enough.</a:t>
            </a:r>
            <a:endParaRPr lang="en-GB" i="1" dirty="0"/>
          </a:p>
          <a:p>
            <a:pPr marL="342900" indent="-342900">
              <a:buFont typeface="+mj-lt"/>
              <a:buAutoNum type="arabicPeriod"/>
            </a:pPr>
            <a:endParaRPr lang="en-GB" i="1" dirty="0" smtClean="0"/>
          </a:p>
          <a:p>
            <a:pPr marL="342900" indent="-342900">
              <a:buFont typeface="+mj-lt"/>
              <a:buAutoNum type="arabicPeriod"/>
            </a:pPr>
            <a:r>
              <a:rPr lang="en-GB" i="1" dirty="0" smtClean="0"/>
              <a:t>Emittance growths seem reasonable.</a:t>
            </a:r>
          </a:p>
          <a:p>
            <a:pPr marL="342900" indent="-342900">
              <a:buFont typeface="+mj-lt"/>
              <a:buAutoNum type="arabicPeriod"/>
            </a:pPr>
            <a:endParaRPr lang="en-GB" i="1" dirty="0" smtClean="0"/>
          </a:p>
          <a:p>
            <a:pPr marL="342900" indent="-342900">
              <a:buFont typeface="+mj-lt"/>
              <a:buAutoNum type="arabicPeriod"/>
            </a:pPr>
            <a:r>
              <a:rPr lang="en-GB" i="1" dirty="0"/>
              <a:t>field maps </a:t>
            </a:r>
            <a:r>
              <a:rPr lang="en-GB" i="1" dirty="0" smtClean="0"/>
              <a:t>for the Cavities </a:t>
            </a:r>
            <a:r>
              <a:rPr lang="en-GB" i="1" smtClean="0"/>
              <a:t>and Quadrupoles have </a:t>
            </a:r>
            <a:r>
              <a:rPr lang="en-GB" i="1" dirty="0" smtClean="0"/>
              <a:t>been prepared.</a:t>
            </a:r>
          </a:p>
          <a:p>
            <a:pPr marL="342900" indent="-342900">
              <a:buFont typeface="+mj-lt"/>
              <a:buAutoNum type="arabicPeriod"/>
            </a:pPr>
            <a:endParaRPr lang="en-GB" i="1" dirty="0" smtClean="0"/>
          </a:p>
          <a:p>
            <a:pPr marL="342900" indent="-342900">
              <a:buFont typeface="+mj-lt"/>
              <a:buAutoNum type="arabicPeriod"/>
            </a:pPr>
            <a:r>
              <a:rPr lang="en-GB" i="1" dirty="0" smtClean="0"/>
              <a:t>A document with detailed information is being prepared.</a:t>
            </a:r>
          </a:p>
          <a:p>
            <a:pPr marL="342900" indent="-342900">
              <a:buFont typeface="+mj-lt"/>
              <a:buAutoNum type="arabicPeriod"/>
            </a:pPr>
            <a:endParaRPr lang="en-GB" i="1" dirty="0"/>
          </a:p>
          <a:p>
            <a:pPr marL="342900" indent="-342900">
              <a:buFont typeface="+mj-lt"/>
              <a:buAutoNum type="arabicPeriod"/>
            </a:pPr>
            <a:r>
              <a:rPr lang="en-GB" i="1" dirty="0" smtClean="0"/>
              <a:t>The GPT input file and particle distribution at z=4.4 m were uploaded in the FETS website.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38308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MEBT Status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79" y="1405080"/>
            <a:ext cx="9138221" cy="4471591"/>
          </a:xfrm>
        </p:spPr>
      </p:pic>
    </p:spTree>
    <p:extLst>
      <p:ext uri="{BB962C8B-B14F-4D97-AF65-F5344CB8AC3E}">
        <p14:creationId xmlns:p14="http://schemas.microsoft.com/office/powerpoint/2010/main" xmlns="" val="175467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464616"/>
            <a:ext cx="9144000" cy="3928767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1259632" y="5877272"/>
            <a:ext cx="6840760" cy="93610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422 particles remain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9474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464616"/>
            <a:ext cx="9144000" cy="3928767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1259632" y="5877272"/>
            <a:ext cx="6840760" cy="93610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422 particles remain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7462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464616"/>
            <a:ext cx="9144000" cy="3928767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1259632" y="5877272"/>
            <a:ext cx="6840760" cy="93610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91 particles remain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0461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464616"/>
            <a:ext cx="9144000" cy="3928767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1259632" y="5877272"/>
            <a:ext cx="6840760" cy="93610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No </a:t>
            </a:r>
            <a:r>
              <a:rPr lang="en-GB" dirty="0" smtClean="0"/>
              <a:t>particles remain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27062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53345"/>
            <a:ext cx="9144000" cy="595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7888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836712"/>
            <a:ext cx="7632848" cy="286232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dirty="0" smtClean="0"/>
          </a:p>
          <a:p>
            <a:r>
              <a:rPr lang="en-GB" dirty="0" smtClean="0"/>
              <a:t>It seems that opposite polarities and a downward shift for the </a:t>
            </a:r>
            <a:r>
              <a:rPr lang="en-GB" smtClean="0"/>
              <a:t>second </a:t>
            </a:r>
            <a:r>
              <a:rPr lang="en-GB" smtClean="0"/>
              <a:t>dump</a:t>
            </a:r>
            <a:r>
              <a:rPr lang="en-GB" smtClean="0"/>
              <a:t> </a:t>
            </a:r>
            <a:r>
              <a:rPr lang="en-GB" smtClean="0"/>
              <a:t>are </a:t>
            </a:r>
            <a:r>
              <a:rPr lang="en-GB" dirty="0" smtClean="0"/>
              <a:t>advantages.</a:t>
            </a:r>
          </a:p>
          <a:p>
            <a:endParaRPr lang="en-GB" dirty="0" smtClean="0"/>
          </a:p>
          <a:p>
            <a:r>
              <a:rPr lang="en-GB" dirty="0" smtClean="0"/>
              <a:t>More precise simulation for 10%,30% , 50% and 70% of the 2</a:t>
            </a:r>
            <a:r>
              <a:rPr lang="en-GB" baseline="30000" dirty="0" smtClean="0"/>
              <a:t>nd</a:t>
            </a:r>
            <a:r>
              <a:rPr lang="en-GB" dirty="0" smtClean="0"/>
              <a:t> voltage are ongoing.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                                                               Thank You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4389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143</Words>
  <Application>Microsoft Office PowerPoint</Application>
  <PresentationFormat>On-screen Show (4:3)</PresentationFormat>
  <Paragraphs>29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Presentation</vt:lpstr>
      <vt:lpstr>FETS Meeting</vt:lpstr>
      <vt:lpstr>Slide 2</vt:lpstr>
      <vt:lpstr>MEBT Status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Imperial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FETS Meeting</dc:title>
  <dc:creator>Aslaninejad, Morteza</dc:creator>
  <cp:lastModifiedBy>JPozimski</cp:lastModifiedBy>
  <cp:revision>18</cp:revision>
  <dcterms:created xsi:type="dcterms:W3CDTF">2013-12-17T11:24:30Z</dcterms:created>
  <dcterms:modified xsi:type="dcterms:W3CDTF">2014-01-22T12:56:40Z</dcterms:modified>
</cp:coreProperties>
</file>