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6" r:id="rId7"/>
    <p:sldId id="260" r:id="rId8"/>
    <p:sldId id="267" r:id="rId9"/>
    <p:sldId id="261" r:id="rId10"/>
    <p:sldId id="262" r:id="rId11"/>
    <p:sldId id="263" r:id="rId12"/>
    <p:sldId id="273" r:id="rId13"/>
    <p:sldId id="274" r:id="rId14"/>
    <p:sldId id="264" r:id="rId15"/>
    <p:sldId id="269" r:id="rId16"/>
    <p:sldId id="270" r:id="rId17"/>
    <p:sldId id="265" r:id="rId18"/>
    <p:sldId id="275" r:id="rId19"/>
    <p:sldId id="276" r:id="rId20"/>
    <p:sldId id="277" r:id="rId21"/>
    <p:sldId id="278" r:id="rId22"/>
    <p:sldId id="279" r:id="rId23"/>
    <p:sldId id="285" r:id="rId24"/>
    <p:sldId id="280" r:id="rId25"/>
    <p:sldId id="284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A43A-9B4A-4331-A7B4-AC88420AF5EF}" type="datetimeFigureOut">
              <a:rPr lang="en-GB" smtClean="0"/>
              <a:pPr/>
              <a:t>15/11/2013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85AE-AB01-487C-ACDC-02EC2664B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MEBT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Elliptic nose cavities</a:t>
            </a:r>
          </a:p>
          <a:p>
            <a:r>
              <a:rPr lang="en-GB" dirty="0" smtClean="0"/>
              <a:t>Closer investigation 2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close_u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214422"/>
            <a:ext cx="62151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   ii) First </a:t>
            </a:r>
            <a:r>
              <a:rPr lang="en-GB" smtClean="0"/>
              <a:t>chopper switched  </a:t>
            </a:r>
            <a:r>
              <a:rPr lang="en-GB" dirty="0" smtClean="0"/>
              <a:t>on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Space-100kAlan_ellipticcav1-optim-closerlook2_chop1O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"/>
            <a:ext cx="9144000" cy="68233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Space-100kAlan_ellipticcav2-optim-closerlook2_chop1O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"/>
            <a:ext cx="9144000" cy="68233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Wholel_MEBT_chop1_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Wholel_MEBT_chop1_on_closeu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Wholel_MEBT_chop1_on_closeu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Wholel_MEBT_chop1_on_closeu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97651 particles through the MEBT using:</a:t>
            </a:r>
          </a:p>
          <a:p>
            <a:endParaRPr lang="en-GB" dirty="0" smtClean="0"/>
          </a:p>
          <a:p>
            <a:r>
              <a:rPr lang="en-GB" dirty="0" smtClean="0"/>
              <a:t>1-Elliptic nose cavity field map form Alan,</a:t>
            </a:r>
          </a:p>
          <a:p>
            <a:r>
              <a:rPr lang="en-GB" dirty="0" smtClean="0"/>
              <a:t>Cavity voltages</a:t>
            </a:r>
            <a:r>
              <a:rPr lang="en-GB" smtClean="0"/>
              <a:t>: c1=92kV, c2=55kV</a:t>
            </a:r>
            <a:r>
              <a:rPr lang="en-GB" dirty="0" smtClean="0"/>
              <a:t>, c3=55kV.</a:t>
            </a:r>
          </a:p>
          <a:p>
            <a:endParaRPr lang="en-GB" dirty="0" smtClean="0"/>
          </a:p>
          <a:p>
            <a:r>
              <a:rPr lang="en-GB" dirty="0" smtClean="0"/>
              <a:t>2-Quad field map from Scott.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New quad strengths (T/m) found using GPT optimisation routine based on having the highest number of particles at the end of the MEBT:  </a:t>
            </a:r>
          </a:p>
          <a:p>
            <a:endParaRPr lang="en-GB" dirty="0" smtClean="0"/>
          </a:p>
          <a:p>
            <a:r>
              <a:rPr lang="en-GB" dirty="0" smtClean="0"/>
              <a:t>Bfac1   =  -1.303e+001;</a:t>
            </a:r>
          </a:p>
          <a:p>
            <a:r>
              <a:rPr lang="en-GB" dirty="0" smtClean="0"/>
              <a:t>Bfac2   =   1.837e+001;</a:t>
            </a:r>
          </a:p>
          <a:p>
            <a:r>
              <a:rPr lang="en-GB" dirty="0" smtClean="0"/>
              <a:t>Bfac3   =  -1.672e+001;</a:t>
            </a:r>
          </a:p>
          <a:p>
            <a:r>
              <a:rPr lang="en-GB" dirty="0" smtClean="0"/>
              <a:t>Bfac4   =   1.217e+001;</a:t>
            </a:r>
          </a:p>
          <a:p>
            <a:r>
              <a:rPr lang="en-GB" dirty="0" smtClean="0"/>
              <a:t>Bfac5   =  -5.328e+000;</a:t>
            </a:r>
          </a:p>
          <a:p>
            <a:r>
              <a:rPr lang="en-GB" dirty="0" smtClean="0"/>
              <a:t>Bfac6   =   6.660e+000;</a:t>
            </a:r>
          </a:p>
          <a:p>
            <a:r>
              <a:rPr lang="en-GB" dirty="0" smtClean="0"/>
              <a:t>Bfac7   =  -4.139e+000;</a:t>
            </a:r>
          </a:p>
          <a:p>
            <a:endParaRPr lang="en-GB" dirty="0" smtClean="0"/>
          </a:p>
          <a:p>
            <a:r>
              <a:rPr lang="en-GB" dirty="0" err="1" smtClean="0"/>
              <a:t>Qaud</a:t>
            </a:r>
            <a:r>
              <a:rPr lang="en-GB" dirty="0" smtClean="0"/>
              <a:t> Positions were not changed from the last arrangement.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556792"/>
            <a:ext cx="3600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            iii)2</a:t>
            </a:r>
            <a:r>
              <a:rPr lang="en-GB" baseline="30000" dirty="0" smtClean="0"/>
              <a:t>nd</a:t>
            </a:r>
            <a:r>
              <a:rPr lang="en-GB" dirty="0" smtClean="0"/>
              <a:t> chopper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2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45"/>
            <a:ext cx="9144000" cy="59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1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45"/>
            <a:ext cx="9144000" cy="59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5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105"/>
            <a:ext cx="9144000" cy="49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214422"/>
            <a:ext cx="62151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   </a:t>
            </a:r>
            <a:r>
              <a:rPr lang="en-GB" dirty="0" err="1" smtClean="0"/>
              <a:t>i</a:t>
            </a:r>
            <a:r>
              <a:rPr lang="en-GB" dirty="0" smtClean="0"/>
              <a:t>) choppers off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Space-100kAlan_ellipticcav1-optim-closerlook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"/>
            <a:ext cx="9144000" cy="682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Space-100kAlan_ellipticcav2-optim-closerlook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"/>
            <a:ext cx="9144000" cy="682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Wholel_MEB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close_u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close_u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_close_u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790"/>
            <a:ext cx="9144000" cy="4474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121</Words>
  <Application>Microsoft Office PowerPoint</Application>
  <PresentationFormat>On-screen Show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maslanin</dc:creator>
  <cp:lastModifiedBy>Aslaninejad, Morteza</cp:lastModifiedBy>
  <cp:revision>26</cp:revision>
  <dcterms:created xsi:type="dcterms:W3CDTF">2013-11-12T14:55:15Z</dcterms:created>
  <dcterms:modified xsi:type="dcterms:W3CDTF">2013-11-15T15:45:30Z</dcterms:modified>
</cp:coreProperties>
</file>