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1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12.xml" ContentType="application/vnd.openxmlformats-officedocument.theme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3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14.xml" ContentType="application/vnd.openxmlformats-officedocument.theme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theme/theme15.xml" ContentType="application/vnd.openxmlformats-officedocument.theme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theme/theme16.xml" ContentType="application/vnd.openxmlformats-officedocument.theme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theme/theme17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theme/theme18.xml" ContentType="application/vnd.openxmlformats-officedocument.theme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theme/theme19.xml" ContentType="application/vnd.openxmlformats-officedocument.theme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theme/theme20.xml" ContentType="application/vnd.openxmlformats-officedocument.theme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theme/theme21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theme/theme22.xml" ContentType="application/vnd.openxmlformats-officedocument.theme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theme/theme23.xml" ContentType="application/vnd.openxmlformats-officedocument.theme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theme/theme24.xml" ContentType="application/vnd.openxmlformats-officedocument.theme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theme/theme25.xml" ContentType="application/vnd.openxmlformats-officedocument.theme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theme/theme26.xml" ContentType="application/vnd.openxmlformats-officedocument.theme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theme/theme27.xml" ContentType="application/vnd.openxmlformats-officedocument.theme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theme/theme28.xml" ContentType="application/vnd.openxmlformats-officedocument.theme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theme/theme29.xml" ContentType="application/vnd.openxmlformats-officedocument.theme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theme/theme30.xml" ContentType="application/vnd.openxmlformats-officedocument.theme+xml"/>
  <Override PartName="/ppt/theme/theme31.xml" ContentType="application/vnd.openxmlformats-officedocument.theme+xml"/>
  <Override PartName="/ppt/theme/theme3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  <p:sldMasterId id="2147483706" r:id="rId2"/>
    <p:sldMasterId id="2147483660" r:id="rId3"/>
    <p:sldMasterId id="2147483662" r:id="rId4"/>
    <p:sldMasterId id="2147483664" r:id="rId5"/>
    <p:sldMasterId id="2147483666" r:id="rId6"/>
    <p:sldMasterId id="2147483668" r:id="rId7"/>
    <p:sldMasterId id="2147483670" r:id="rId8"/>
    <p:sldMasterId id="2147483672" r:id="rId9"/>
    <p:sldMasterId id="2147483650" r:id="rId10"/>
    <p:sldMasterId id="2147483652" r:id="rId11"/>
    <p:sldMasterId id="2147483654" r:id="rId12"/>
    <p:sldMasterId id="2147483656" r:id="rId13"/>
    <p:sldMasterId id="2147483674" r:id="rId14"/>
    <p:sldMasterId id="2147483676" r:id="rId15"/>
    <p:sldMasterId id="2147483678" r:id="rId16"/>
    <p:sldMasterId id="2147483680" r:id="rId17"/>
    <p:sldMasterId id="2147483682" r:id="rId18"/>
    <p:sldMasterId id="2147483684" r:id="rId19"/>
    <p:sldMasterId id="2147483686" r:id="rId20"/>
    <p:sldMasterId id="2147483688" r:id="rId21"/>
    <p:sldMasterId id="2147483690" r:id="rId22"/>
    <p:sldMasterId id="2147483692" r:id="rId23"/>
    <p:sldMasterId id="2147483694" r:id="rId24"/>
    <p:sldMasterId id="2147483696" r:id="rId25"/>
    <p:sldMasterId id="2147483698" r:id="rId26"/>
    <p:sldMasterId id="2147483700" r:id="rId27"/>
    <p:sldMasterId id="2147483702" r:id="rId28"/>
    <p:sldMasterId id="2147483704" r:id="rId29"/>
    <p:sldMasterId id="2147484347" r:id="rId30"/>
  </p:sldMasterIdLst>
  <p:notesMasterIdLst>
    <p:notesMasterId r:id="rId46"/>
  </p:notesMasterIdLst>
  <p:handoutMasterIdLst>
    <p:handoutMasterId r:id="rId47"/>
  </p:handoutMasterIdLst>
  <p:sldIdLst>
    <p:sldId id="256" r:id="rId31"/>
    <p:sldId id="261" r:id="rId32"/>
    <p:sldId id="275" r:id="rId33"/>
    <p:sldId id="267" r:id="rId34"/>
    <p:sldId id="284" r:id="rId35"/>
    <p:sldId id="270" r:id="rId36"/>
    <p:sldId id="277" r:id="rId37"/>
    <p:sldId id="279" r:id="rId38"/>
    <p:sldId id="281" r:id="rId39"/>
    <p:sldId id="278" r:id="rId40"/>
    <p:sldId id="282" r:id="rId41"/>
    <p:sldId id="280" r:id="rId42"/>
    <p:sldId id="285" r:id="rId43"/>
    <p:sldId id="283" r:id="rId44"/>
    <p:sldId id="274" r:id="rId45"/>
  </p:sldIdLst>
  <p:sldSz cx="9144000" cy="6858000" type="screen4x3"/>
  <p:notesSz cx="6781800" cy="9918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Lucida Sans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Lucida Sans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Lucida Sans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Lucida Sans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6FF"/>
    <a:srgbClr val="99FF99"/>
    <a:srgbClr val="00FF00"/>
    <a:srgbClr val="99FF33"/>
    <a:srgbClr val="99FF66"/>
    <a:srgbClr val="66FF66"/>
    <a:srgbClr val="3366FF"/>
    <a:srgbClr val="FF0000"/>
    <a:srgbClr val="FFFF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43" autoAdjust="0"/>
    <p:restoredTop sz="96190" autoAdjust="0"/>
  </p:normalViewPr>
  <p:slideViewPr>
    <p:cSldViewPr>
      <p:cViewPr varScale="1">
        <p:scale>
          <a:sx n="134" d="100"/>
          <a:sy n="134" d="100"/>
        </p:scale>
        <p:origin x="-95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9.xml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4.xml"/><Relationship Id="rId42" Type="http://schemas.openxmlformats.org/officeDocument/2006/relationships/slide" Target="slides/slide12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3.xml"/><Relationship Id="rId38" Type="http://schemas.openxmlformats.org/officeDocument/2006/relationships/slide" Target="slides/slide8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Master" Target="slideMasters/slideMaster29.xml"/><Relationship Id="rId41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2.xml"/><Relationship Id="rId37" Type="http://schemas.openxmlformats.org/officeDocument/2006/relationships/slide" Target="slides/slide7.xml"/><Relationship Id="rId40" Type="http://schemas.openxmlformats.org/officeDocument/2006/relationships/slide" Target="slides/slide10.xml"/><Relationship Id="rId45" Type="http://schemas.openxmlformats.org/officeDocument/2006/relationships/slide" Target="slides/slide15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" Target="slides/slide6.xml"/><Relationship Id="rId49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.xml"/><Relationship Id="rId44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" Target="slides/slide5.xml"/><Relationship Id="rId43" Type="http://schemas.openxmlformats.org/officeDocument/2006/relationships/slide" Target="slides/slide13.xml"/><Relationship Id="rId48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1750" y="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65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1813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65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1750" y="9421813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99E71578-6534-4E64-8C2F-ED6397AB6A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9229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1750" y="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90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1225" y="744538"/>
            <a:ext cx="4959350" cy="3719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2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7863" y="4711700"/>
            <a:ext cx="5426075" cy="446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62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1813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2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1750" y="9421813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AD3FC19-9066-430E-900A-FA3C048BD7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4448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Lucida San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itchFamily="34" charset="0"/>
              </a:defRPr>
            </a:lvl9pPr>
          </a:lstStyle>
          <a:p>
            <a:pPr eaLnBrk="1" hangingPunct="1"/>
            <a:fld id="{5D4E7901-C27B-49FE-901A-F33BAB40EABB}" type="slidenum">
              <a:rPr lang="en-US" smtClean="0">
                <a:latin typeface="Arial" pitchFamily="34" charset="0"/>
              </a:rPr>
              <a:pPr eaLnBrk="1" hangingPunct="1"/>
              <a:t>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2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29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0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stfclargetop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4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700213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357563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AAE78-111B-414F-BC01-12ADF81A07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479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67F8F1-9B18-4515-AE4C-954BF01418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45643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0990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0990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12095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ralsmallbottom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60988"/>
            <a:ext cx="9144000" cy="149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700213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95133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07718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63865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05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05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6726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70295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71359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05115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42330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794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62038"/>
            <a:ext cx="2057400" cy="5064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2038"/>
            <a:ext cx="6019800" cy="506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001769-B1A1-46E8-826C-FBCE4917D4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02171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27295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530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530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87768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rallargetop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4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700213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357563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10C91-B8B2-41A0-B5AE-F04D402E9A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58534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9F47F1-B7B8-4435-85EC-97ED76CD3A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39744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CE1540-EF3A-43A1-BE64-E13A81F931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88852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49500"/>
            <a:ext cx="4038600" cy="3776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49500"/>
            <a:ext cx="4038600" cy="3776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5D5280-0BC9-4042-9620-D39EA38B7D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1830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4DC95F-8219-477B-A835-60A111FE6D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66355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F18997-7F98-4E49-84E2-40A5DE3F1A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66820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16720C-E982-4F5B-A693-D5F92EA941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94593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AA33B2-FEA2-4184-82D0-4E5A3B7797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4789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413" y="1062038"/>
            <a:ext cx="627538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2349500"/>
            <a:ext cx="4038600" cy="37766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49500"/>
            <a:ext cx="4038600" cy="37766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0F5B36-2EF0-48FA-80AF-536A0E8DDC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42643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644A0A-1DB6-4645-AC42-4D8DA1623F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60968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2A05E5-46FA-42D2-B523-F52B218A5D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75900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62038"/>
            <a:ext cx="2057400" cy="5064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2038"/>
            <a:ext cx="6019800" cy="506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4A1B8-1C58-45FA-A7D0-05187D762A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56032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ralsmalltop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484313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131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279EC-BC02-494F-A9BF-67B5D1CAC2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32389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FD7ACE-F3FC-43FF-B94A-B43341F294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05300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5C1475-B0F9-4C27-B98C-3E6C353894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61277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76475"/>
            <a:ext cx="4038600" cy="3849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76475"/>
            <a:ext cx="4038600" cy="3849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D9D5CD-3439-48CF-A46A-F638014A12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26202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3A7492-DA37-444B-9EC9-2B4BABD434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1910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5BBEBC-1A74-4E9E-BBC4-48D7833294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13624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BCE9CD-A0C1-431F-BB00-48D6B4D522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0490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DF7CFF-8DC7-47DC-84C1-95476C8075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99031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8DD107-1ECE-47D9-A3E0-D81B0C44C4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97175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70EBA4-CD93-455A-B74D-E863BB3045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99802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D9E39-26CE-442E-8C1F-5D3CE335F2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53879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08050"/>
            <a:ext cx="2057400" cy="52181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08050"/>
            <a:ext cx="6019800" cy="52181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B712C1-DF3F-4AD1-83DC-FD19EBB8DC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61049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allargebottom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62575"/>
            <a:ext cx="9144000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484313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131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87578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33406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39839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773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773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808415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50413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7181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563DCE-6E65-45EB-9B33-068D487547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60205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54731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6965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827008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639474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0990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0990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199557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asteclargetop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7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700213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357563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C7B51-8419-45C7-B053-80AD64DC63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725876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B4E743-FBC0-45F0-8F27-DB557C6C69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466877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09C044-A5EB-47D8-A9F9-A7F8F57FDF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751729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49500"/>
            <a:ext cx="4038600" cy="3776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49500"/>
            <a:ext cx="4038600" cy="3776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8A1111-CB32-4752-B90B-43865E1094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494892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01AAF0-7A18-4EB6-8F05-B318C58804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949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098B43-D143-4CB4-8CC5-AD1668B1FD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670245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3BE715-5AB0-4357-8E40-84F6BDEAC7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658207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BC451C-4138-4626-9D33-D24F9F645A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033675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71C85B-E602-44E6-9020-45B867DFA9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03773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D6D48F-A339-493B-B8F3-47321B530A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96703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686B57-594E-48EC-9865-E8781CE53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09118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62038"/>
            <a:ext cx="2057400" cy="5064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2038"/>
            <a:ext cx="6019800" cy="506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2E1775-2DB8-41D3-930F-667A9E0733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68773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astecsmalltop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6538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7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700213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357563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D46F5-86C0-4772-B55F-81A04D9AB3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147882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ABAB26-3E86-452D-9912-63FA41674F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51956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6AAAFF-290B-42B9-8460-E29E8A5C8A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277749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49500"/>
            <a:ext cx="4038600" cy="3776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49500"/>
            <a:ext cx="4038600" cy="3776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54699E-AFD4-48E5-8593-D5D195418E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320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12875"/>
            <a:ext cx="4038600" cy="4713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2875"/>
            <a:ext cx="4038600" cy="4713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A357EC-F98F-454B-AC0B-CBD67FFAA8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422931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557023-1B48-48A2-B71C-3F2D726E8D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245202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5AF1A2-0FC2-455A-A41F-6F01A79DF4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370515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AFE2C1-04B6-45EF-B87C-F549A3B667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030180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E2B013-0431-4622-A82F-D5FC884B76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316700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45EDFE-C58B-4F63-BD68-E095083526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812865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C9F6FC-21ED-475B-A733-058586E36F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955415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62038"/>
            <a:ext cx="2057400" cy="5064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2038"/>
            <a:ext cx="6019800" cy="506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B5443F-3B90-4D1A-8F59-81F9B08ED2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66279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astecsmallbottom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60988"/>
            <a:ext cx="9144000" cy="149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8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700213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982930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589834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0968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5578A0-2C61-423A-B5DD-260E38DA82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614422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05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05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638147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372479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106654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830311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682216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482941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642013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530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530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59428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asteclargebottom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60988"/>
            <a:ext cx="9144000" cy="149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85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700213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186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639936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0530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2A0FAE-C3E1-46AF-B07D-9A53F316A8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214443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901126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773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773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985539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87084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424876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921441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520628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513428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598508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0990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0990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466326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lflargetop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9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700213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357563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13A5E-59DE-461D-9CB1-B8B0A6A47E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3215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0B2BAC-1D19-4F90-BE07-3DC37DAFD3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908705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464846-1503-4484-873C-E9E866DA89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314237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ED8D55-4A4D-4F39-832F-458539E099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370572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49500"/>
            <a:ext cx="4038600" cy="3776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49500"/>
            <a:ext cx="4038600" cy="3776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D3E845-6D61-474E-BC39-9409477F82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79351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88A16B-6BC3-4706-943F-7F2C4A91B1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735680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1CB1B0-E9C6-4DC1-956F-C3FF14D2AB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938686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71A69A-9B61-4780-BB6A-7DAA1A76D5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248601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87A5BB-BB10-461B-98C8-D5F0518F87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706236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47EC29-3976-4228-89F1-47E3097FD4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967969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039D66-D350-43DF-B8AE-457C949A69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424100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62038"/>
            <a:ext cx="2057400" cy="5064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2038"/>
            <a:ext cx="6019800" cy="506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2D5673-A0DB-40B8-9F45-C361CFC5C0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793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16</a:t>
            </a:r>
            <a:r>
              <a:rPr lang="en-US" baseline="30000"/>
              <a:t>th</a:t>
            </a:r>
            <a:r>
              <a:rPr lang="en-US"/>
              <a:t> of March 2011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Marvelous Metallic Machines!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Scott Lawrie</a:t>
            </a:r>
          </a:p>
        </p:txBody>
      </p:sp>
    </p:spTree>
    <p:extLst>
      <p:ext uri="{BB962C8B-B14F-4D97-AF65-F5344CB8AC3E}">
        <p14:creationId xmlns:p14="http://schemas.microsoft.com/office/powerpoint/2010/main" val="32640518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E9E5E3-4F6C-4ABE-A3AE-418E17DA5E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929644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lfsmalltop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6538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9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700213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357563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FC197-3152-4734-BF2C-3B378833E6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859828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683E2D-5250-4F51-B6BA-475D5008B0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580986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B33C1D-C455-4F45-8F85-5761528526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802720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49500"/>
            <a:ext cx="4038600" cy="3776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49500"/>
            <a:ext cx="4038600" cy="3776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04792C-3FAE-4227-9A35-9E48CEE9B1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862203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1948BE-4366-48EE-97E3-07764B0435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55663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1FB856-EE79-4454-9A8E-12D3991125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887133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64DFE4-55AB-42E8-9047-468785D9F9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822118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DD7C17-2C7C-41D0-8BA6-6CB2F8FE86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949670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5B9D3D-A4F3-4A41-9E34-95B171F873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695567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1CFA28-2477-4217-AF88-CBD2B530F7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1653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317095-31C6-4C28-B19C-FCB5C2D763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531492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62038"/>
            <a:ext cx="2057400" cy="5064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2038"/>
            <a:ext cx="6019800" cy="506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29D7B6-3E7D-41FB-82B8-9062C4BC5D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212610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lfsmallbottom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60988"/>
            <a:ext cx="9144000" cy="149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80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700213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028085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565322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573307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05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05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175624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76468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641798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746637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51265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3330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17F1B-3E9C-45F5-8DED-3C1E27A388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593397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054565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530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530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65934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lflargebottom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60988"/>
            <a:ext cx="9144000" cy="149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0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700213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0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761790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697376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413058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773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773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818654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841511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379048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870075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287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46900" y="44450"/>
            <a:ext cx="2162175" cy="60817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4450"/>
            <a:ext cx="6337300" cy="60817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B91C9A-F3C0-4DB3-A574-80C4052BF2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439437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366282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165107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0990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0990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39281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esciencelargetop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2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700213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357563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5BEC1-D95B-4DBD-9C05-832617DFEE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004392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62C45B-CBE0-4DEC-830F-7B8DA238B3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743379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F3D1DC-033D-4003-BCAF-3FE427EB54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253021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49500"/>
            <a:ext cx="4038600" cy="3776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49500"/>
            <a:ext cx="4038600" cy="3776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18F94A-E60C-474D-9E30-4489771C9B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86203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924171-A41F-4A9E-8F57-1D9040C371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213622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C3F174-AB2D-4073-9C4B-D423C3F23D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429967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3AC391-6FD9-4ECB-AE50-236B9506E5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9387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stfcsmalltop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700213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357563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C108C-1D36-4F19-AAB6-4605831EAC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461020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733CF3-B547-49EA-95EA-B42F66E1A6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392628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0599F8-897B-43B6-B77D-8B8CB9D9DA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492682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B7D6A8-B4AE-4587-82D7-C8A75267C5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110568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62038"/>
            <a:ext cx="2057400" cy="5064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2038"/>
            <a:ext cx="6019800" cy="506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70E3BE-D1F8-4C3A-8AAB-ED5417793A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50284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esciencesmalltop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6538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700213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357563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404BA-1E17-48F1-9814-CBD008E03B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02379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A29453-A92F-4EB6-A17A-64D4D325F1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317290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17087D-324B-4693-B5C0-93B2A90C82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547129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49500"/>
            <a:ext cx="4038600" cy="3776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49500"/>
            <a:ext cx="4038600" cy="3776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B46D05-D6EF-4BFE-9923-AF855EE17E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48641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3C675D-0B90-4E2F-91CC-FBEF610D57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50420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6F0175-3028-40DD-A4C2-A5376C1333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0970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8227A5-FD5C-4EFD-A5F1-053F0BB5DC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353403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B2D32F-3C82-4A26-8C08-A272927722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747305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BDC530-AB5B-423F-A54D-2C1EF6C525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903907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A91F13-87A1-43FD-89EB-7F48C6F4AB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528767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3DC60-46E9-4F4E-AA7B-3030F5BF62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727320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62038"/>
            <a:ext cx="2057400" cy="5064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2038"/>
            <a:ext cx="6019800" cy="506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B816ED-2F80-4BE5-B7A4-999B9F7B98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035718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esciencesmallbottom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5360988"/>
            <a:ext cx="9129712" cy="149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700213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043169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545513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790582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05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05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27317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911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2D80FD-97F8-449D-A336-2D8D6284A9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618427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647501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794714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810349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745597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547184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530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530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107468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sciencelargebottom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60988"/>
            <a:ext cx="9144000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2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700213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82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597289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64144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499135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773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773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0470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49500"/>
            <a:ext cx="4038600" cy="3776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49500"/>
            <a:ext cx="4038600" cy="3776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8DD0A7-92DF-4187-9FC9-54E178ADD1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70173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483928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25221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859599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03465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248949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819201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0990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0990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616926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rslargetop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0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700213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357563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FD8B2-A4C1-41B1-A06E-395EE8F10E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963709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28818E-846D-4989-AE1A-301C341AB4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584874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1A7C5F-4E05-4684-937E-8349027AFD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6201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E7980-E1F6-4C1F-B871-905E29C283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945547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49500"/>
            <a:ext cx="4038600" cy="3776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49500"/>
            <a:ext cx="4038600" cy="3776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9B0F13-38D8-4585-A109-A9DBBA92EF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887997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E7A8C3-21FE-4139-97B5-1701DF26DE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75263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24999C-6C09-4A9D-89AA-BCD4DF7749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04127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200CF8-B0C7-49E5-A0B6-C554DC0429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961525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0076B8-E5AF-44ED-BA1C-7584DABD27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605287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39755F-01F7-4449-BFBC-876CDF0F1F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287079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E514C3-2630-4627-BAE9-3B7534EDD6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091869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62038"/>
            <a:ext cx="2057400" cy="5064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2038"/>
            <a:ext cx="6019800" cy="506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8663AE-5002-4116-9EF2-DECC908ABB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268208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rssmalltop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6538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2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700213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357563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79892-A7B9-4081-9C39-69322616D4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015352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076D78-8353-4A4D-96DE-EEF5134CDC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3190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072708-0356-4192-ABBA-CA0915106E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706747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CD4DC9-99AB-43F0-9930-DA106C7B69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023839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49500"/>
            <a:ext cx="4038600" cy="3776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49500"/>
            <a:ext cx="4038600" cy="3776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EC3D42-18B2-4DD0-9BB5-10781E36D4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140624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310060-1B3B-4893-A4AC-D12EBCECA9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841593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E5F214-78A7-4580-97DE-F6479B36AA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54546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395686-E72F-47F0-B8CF-6C67238675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864829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151BC4-28DB-465D-84C4-5DBF501D82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148522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17A1C6-2B0B-42BF-BADC-D2D8A50597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280168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F32BE6-4F6E-47C7-8483-CDF4ACA09E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038702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62038"/>
            <a:ext cx="2057400" cy="5064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2038"/>
            <a:ext cx="6019800" cy="506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7D7603-5EFB-4C45-ABE1-C327044C35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008868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srssmallbottom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60988"/>
            <a:ext cx="9144000" cy="149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4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700213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851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0E14B9-281A-4C3B-8CD2-E2767794B9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4534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8F7745-3645-4871-9640-0C3FB9D5A7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978343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359310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071126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05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05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117434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969109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596924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771517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829554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992979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683957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530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530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0055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88E149-4514-4DA8-B39F-4CB19E5A32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006503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rslargebottom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60988"/>
            <a:ext cx="9144000" cy="149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64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700213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643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077488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432935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613397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773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773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999144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26756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849707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659518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623071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03294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6770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870BDA-6FA7-4093-9833-FCAE523A13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592450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0990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0990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847459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sissmallbottom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60988"/>
            <a:ext cx="9144000" cy="149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700213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ucida Sans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815455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ucida Sans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334245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ucida Sans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632008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05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05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ucida Sans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993325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ucida Sans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528331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ucida Sans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986852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ucida Sans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149476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ucida Sans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406947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ucida Sans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1782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2F42D0-8CE4-47A7-923B-9F0E47D791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20751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ucida Sans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653074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115888"/>
            <a:ext cx="2058988" cy="568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5888"/>
            <a:ext cx="6029325" cy="568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ucida Sans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2067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62038"/>
            <a:ext cx="2057400" cy="5064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2038"/>
            <a:ext cx="6019800" cy="506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5996DB-FBAD-4CAD-8716-C29F27722E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5079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tfcsmallbottom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60988"/>
            <a:ext cx="9144000" cy="149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700213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5956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5176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3246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05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05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86971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172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49500"/>
            <a:ext cx="4038600" cy="3776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49500"/>
            <a:ext cx="4038600" cy="3776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4F3C09-D5BA-4907-A4B1-92662A6606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788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5973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4262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7729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70662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22081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530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530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62128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tfclargebottom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60988"/>
            <a:ext cx="9144000" cy="149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700213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8263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76839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976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773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773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785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AB7785-CF54-4D59-9315-E01DC9446A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748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07549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38396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24070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13303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72614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89730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0990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0990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33026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sissmallbottom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60988"/>
            <a:ext cx="9144000" cy="149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700213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2028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6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660"/>
            <a:ext cx="8229600" cy="482482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59986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864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E39EBF-E350-420C-B103-E225344EDF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20556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05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05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06672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4704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63273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5875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66580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47654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51495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530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530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35613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isislargetop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700213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357563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306F5-AA39-45C2-B397-4B56056FF4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96232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2F1668-3A91-45DB-A132-50900E0A2B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110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708E81-C758-451F-B0F2-1A7AF1941F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37245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476C15-3627-4104-AE19-C0E31D7B5B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64459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49500"/>
            <a:ext cx="4038600" cy="3776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49500"/>
            <a:ext cx="4038600" cy="3776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148F25-92A4-40BC-B748-F5D9CB6FE3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94311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AFC93F-7574-4A3E-A2DC-F72FB1A810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93400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0BC9B2-E80F-45F5-B252-59B54D068B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65667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26067B-14A1-4559-BAA1-6EC93864C1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71959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9E1840-0648-4012-8BED-A3498C27AA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89233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5A7C2A-7BF3-4CD4-A6BC-41D5EA5CB4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22149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AFFCDD-32D7-4007-A7BF-065B1F3FDA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33893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62038"/>
            <a:ext cx="2057400" cy="5064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2038"/>
            <a:ext cx="6019800" cy="506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B839FC-16A7-4498-9CE6-B4CF78D9B8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10893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isissmalltop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8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484313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09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131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50CBC-876C-415B-9503-6BA6AA039B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861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0B625A-16F0-4322-8E7B-2F2550BB43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08205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06691C-E0DC-49F8-8997-BC3BF696B6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87853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B4447A-69DA-4FF8-88BF-1D515A5CCE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3089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76475"/>
            <a:ext cx="4038600" cy="3849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76475"/>
            <a:ext cx="4038600" cy="3849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880DC2-C624-49C8-8710-7ED4C119E6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67271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82EA76-68CE-4C47-91E7-38911DA712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46123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E57022-E8C8-4FBF-9601-3C9EEB309F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35858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73773-D799-47C0-9C62-5A946D2A55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74924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ED8D8C-0292-4B3B-9F57-942DA41367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21441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0C8C1-62D3-437A-BA8D-88CCEDA882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10227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AE22F8-EBCB-457E-B689-55DC30E2CA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60880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08050"/>
            <a:ext cx="2057400" cy="52181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08050"/>
            <a:ext cx="6019800" cy="52181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EFFD72-3B06-4DBB-AB09-E47C44424E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59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C58CB5-1F73-4ECE-A885-452B400BE7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08681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sislargebottom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60988"/>
            <a:ext cx="9144000" cy="149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484313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523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131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79414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52673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78100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773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773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01783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84494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89782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91357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22099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28879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243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1.xml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40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5.xml"/><Relationship Id="rId1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9.xml"/><Relationship Id="rId11" Type="http://schemas.openxmlformats.org/officeDocument/2006/relationships/slideLayout" Target="../slideLayouts/slideLayout144.xml"/><Relationship Id="rId5" Type="http://schemas.openxmlformats.org/officeDocument/2006/relationships/slideLayout" Target="../slideLayouts/slideLayout138.xml"/><Relationship Id="rId10" Type="http://schemas.openxmlformats.org/officeDocument/2006/relationships/slideLayout" Target="../slideLayouts/slideLayout143.xml"/><Relationship Id="rId4" Type="http://schemas.openxmlformats.org/officeDocument/2006/relationships/slideLayout" Target="../slideLayouts/slideLayout137.xml"/><Relationship Id="rId9" Type="http://schemas.openxmlformats.org/officeDocument/2006/relationships/slideLayout" Target="../slideLayouts/slideLayout142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13" Type="http://schemas.openxmlformats.org/officeDocument/2006/relationships/image" Target="../media/image13.png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49.xml"/><Relationship Id="rId10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3.xml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158.xml"/><Relationship Id="rId7" Type="http://schemas.openxmlformats.org/officeDocument/2006/relationships/slideLayout" Target="../slideLayouts/slideLayout162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7.xml"/><Relationship Id="rId1" Type="http://schemas.openxmlformats.org/officeDocument/2006/relationships/slideLayout" Target="../slideLayouts/slideLayout156.xml"/><Relationship Id="rId6" Type="http://schemas.openxmlformats.org/officeDocument/2006/relationships/slideLayout" Target="../slideLayouts/slideLayout161.xml"/><Relationship Id="rId11" Type="http://schemas.openxmlformats.org/officeDocument/2006/relationships/slideLayout" Target="../slideLayouts/slideLayout166.xml"/><Relationship Id="rId5" Type="http://schemas.openxmlformats.org/officeDocument/2006/relationships/slideLayout" Target="../slideLayouts/slideLayout160.xml"/><Relationship Id="rId10" Type="http://schemas.openxmlformats.org/officeDocument/2006/relationships/slideLayout" Target="../slideLayouts/slideLayout165.xml"/><Relationship Id="rId4" Type="http://schemas.openxmlformats.org/officeDocument/2006/relationships/slideLayout" Target="../slideLayouts/slideLayout159.xml"/><Relationship Id="rId9" Type="http://schemas.openxmlformats.org/officeDocument/2006/relationships/slideLayout" Target="../slideLayouts/slideLayout164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4.xml"/><Relationship Id="rId13" Type="http://schemas.openxmlformats.org/officeDocument/2006/relationships/image" Target="../media/image15.png"/><Relationship Id="rId3" Type="http://schemas.openxmlformats.org/officeDocument/2006/relationships/slideLayout" Target="../slideLayouts/slideLayout169.xml"/><Relationship Id="rId7" Type="http://schemas.openxmlformats.org/officeDocument/2006/relationships/slideLayout" Target="../slideLayouts/slideLayout173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8.xml"/><Relationship Id="rId1" Type="http://schemas.openxmlformats.org/officeDocument/2006/relationships/slideLayout" Target="../slideLayouts/slideLayout167.xml"/><Relationship Id="rId6" Type="http://schemas.openxmlformats.org/officeDocument/2006/relationships/slideLayout" Target="../slideLayouts/slideLayout172.xml"/><Relationship Id="rId11" Type="http://schemas.openxmlformats.org/officeDocument/2006/relationships/slideLayout" Target="../slideLayouts/slideLayout177.xml"/><Relationship Id="rId5" Type="http://schemas.openxmlformats.org/officeDocument/2006/relationships/slideLayout" Target="../slideLayouts/slideLayout171.xml"/><Relationship Id="rId10" Type="http://schemas.openxmlformats.org/officeDocument/2006/relationships/slideLayout" Target="../slideLayouts/slideLayout176.xml"/><Relationship Id="rId4" Type="http://schemas.openxmlformats.org/officeDocument/2006/relationships/slideLayout" Target="../slideLayouts/slideLayout170.xml"/><Relationship Id="rId9" Type="http://schemas.openxmlformats.org/officeDocument/2006/relationships/slideLayout" Target="../slideLayouts/slideLayout175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5.xml"/><Relationship Id="rId13" Type="http://schemas.openxmlformats.org/officeDocument/2006/relationships/image" Target="../media/image16.png"/><Relationship Id="rId3" Type="http://schemas.openxmlformats.org/officeDocument/2006/relationships/slideLayout" Target="../slideLayouts/slideLayout180.xml"/><Relationship Id="rId7" Type="http://schemas.openxmlformats.org/officeDocument/2006/relationships/slideLayout" Target="../slideLayouts/slideLayout184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9.xml"/><Relationship Id="rId1" Type="http://schemas.openxmlformats.org/officeDocument/2006/relationships/slideLayout" Target="../slideLayouts/slideLayout178.xml"/><Relationship Id="rId6" Type="http://schemas.openxmlformats.org/officeDocument/2006/relationships/slideLayout" Target="../slideLayouts/slideLayout183.xml"/><Relationship Id="rId11" Type="http://schemas.openxmlformats.org/officeDocument/2006/relationships/slideLayout" Target="../slideLayouts/slideLayout188.xml"/><Relationship Id="rId5" Type="http://schemas.openxmlformats.org/officeDocument/2006/relationships/slideLayout" Target="../slideLayouts/slideLayout182.xml"/><Relationship Id="rId10" Type="http://schemas.openxmlformats.org/officeDocument/2006/relationships/slideLayout" Target="../slideLayouts/slideLayout187.xml"/><Relationship Id="rId4" Type="http://schemas.openxmlformats.org/officeDocument/2006/relationships/slideLayout" Target="../slideLayouts/slideLayout181.xml"/><Relationship Id="rId9" Type="http://schemas.openxmlformats.org/officeDocument/2006/relationships/slideLayout" Target="../slideLayouts/slideLayout186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6.xml"/><Relationship Id="rId13" Type="http://schemas.openxmlformats.org/officeDocument/2006/relationships/image" Target="../media/image17.png"/><Relationship Id="rId3" Type="http://schemas.openxmlformats.org/officeDocument/2006/relationships/slideLayout" Target="../slideLayouts/slideLayout191.xml"/><Relationship Id="rId7" Type="http://schemas.openxmlformats.org/officeDocument/2006/relationships/slideLayout" Target="../slideLayouts/slideLayout195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90.xml"/><Relationship Id="rId1" Type="http://schemas.openxmlformats.org/officeDocument/2006/relationships/slideLayout" Target="../slideLayouts/slideLayout189.xml"/><Relationship Id="rId6" Type="http://schemas.openxmlformats.org/officeDocument/2006/relationships/slideLayout" Target="../slideLayouts/slideLayout194.xml"/><Relationship Id="rId11" Type="http://schemas.openxmlformats.org/officeDocument/2006/relationships/slideLayout" Target="../slideLayouts/slideLayout199.xml"/><Relationship Id="rId5" Type="http://schemas.openxmlformats.org/officeDocument/2006/relationships/slideLayout" Target="../slideLayouts/slideLayout193.xml"/><Relationship Id="rId10" Type="http://schemas.openxmlformats.org/officeDocument/2006/relationships/slideLayout" Target="../slideLayouts/slideLayout198.xml"/><Relationship Id="rId4" Type="http://schemas.openxmlformats.org/officeDocument/2006/relationships/slideLayout" Target="../slideLayouts/slideLayout192.xml"/><Relationship Id="rId9" Type="http://schemas.openxmlformats.org/officeDocument/2006/relationships/slideLayout" Target="../slideLayouts/slideLayout197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7.xml"/><Relationship Id="rId13" Type="http://schemas.openxmlformats.org/officeDocument/2006/relationships/image" Target="../media/image18.png"/><Relationship Id="rId3" Type="http://schemas.openxmlformats.org/officeDocument/2006/relationships/slideLayout" Target="../slideLayouts/slideLayout202.xml"/><Relationship Id="rId7" Type="http://schemas.openxmlformats.org/officeDocument/2006/relationships/slideLayout" Target="../slideLayouts/slideLayout206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1.xml"/><Relationship Id="rId1" Type="http://schemas.openxmlformats.org/officeDocument/2006/relationships/slideLayout" Target="../slideLayouts/slideLayout200.xml"/><Relationship Id="rId6" Type="http://schemas.openxmlformats.org/officeDocument/2006/relationships/slideLayout" Target="../slideLayouts/slideLayout205.xml"/><Relationship Id="rId11" Type="http://schemas.openxmlformats.org/officeDocument/2006/relationships/slideLayout" Target="../slideLayouts/slideLayout210.xml"/><Relationship Id="rId5" Type="http://schemas.openxmlformats.org/officeDocument/2006/relationships/slideLayout" Target="../slideLayouts/slideLayout204.xml"/><Relationship Id="rId10" Type="http://schemas.openxmlformats.org/officeDocument/2006/relationships/slideLayout" Target="../slideLayouts/slideLayout209.xml"/><Relationship Id="rId4" Type="http://schemas.openxmlformats.org/officeDocument/2006/relationships/slideLayout" Target="../slideLayouts/slideLayout203.xml"/><Relationship Id="rId9" Type="http://schemas.openxmlformats.org/officeDocument/2006/relationships/slideLayout" Target="../slideLayouts/slideLayout2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8.xml"/><Relationship Id="rId13" Type="http://schemas.openxmlformats.org/officeDocument/2006/relationships/image" Target="../media/image19.png"/><Relationship Id="rId3" Type="http://schemas.openxmlformats.org/officeDocument/2006/relationships/slideLayout" Target="../slideLayouts/slideLayout213.xml"/><Relationship Id="rId7" Type="http://schemas.openxmlformats.org/officeDocument/2006/relationships/slideLayout" Target="../slideLayouts/slideLayout217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2.xml"/><Relationship Id="rId1" Type="http://schemas.openxmlformats.org/officeDocument/2006/relationships/slideLayout" Target="../slideLayouts/slideLayout211.xml"/><Relationship Id="rId6" Type="http://schemas.openxmlformats.org/officeDocument/2006/relationships/slideLayout" Target="../slideLayouts/slideLayout216.xml"/><Relationship Id="rId11" Type="http://schemas.openxmlformats.org/officeDocument/2006/relationships/slideLayout" Target="../slideLayouts/slideLayout221.xml"/><Relationship Id="rId5" Type="http://schemas.openxmlformats.org/officeDocument/2006/relationships/slideLayout" Target="../slideLayouts/slideLayout215.xml"/><Relationship Id="rId10" Type="http://schemas.openxmlformats.org/officeDocument/2006/relationships/slideLayout" Target="../slideLayouts/slideLayout220.xml"/><Relationship Id="rId4" Type="http://schemas.openxmlformats.org/officeDocument/2006/relationships/slideLayout" Target="../slideLayouts/slideLayout214.xml"/><Relationship Id="rId9" Type="http://schemas.openxmlformats.org/officeDocument/2006/relationships/slideLayout" Target="../slideLayouts/slideLayout219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9.xml"/><Relationship Id="rId13" Type="http://schemas.openxmlformats.org/officeDocument/2006/relationships/image" Target="../media/image20.png"/><Relationship Id="rId3" Type="http://schemas.openxmlformats.org/officeDocument/2006/relationships/slideLayout" Target="../slideLayouts/slideLayout224.xml"/><Relationship Id="rId7" Type="http://schemas.openxmlformats.org/officeDocument/2006/relationships/slideLayout" Target="../slideLayouts/slideLayout228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3.xml"/><Relationship Id="rId1" Type="http://schemas.openxmlformats.org/officeDocument/2006/relationships/slideLayout" Target="../slideLayouts/slideLayout222.xml"/><Relationship Id="rId6" Type="http://schemas.openxmlformats.org/officeDocument/2006/relationships/slideLayout" Target="../slideLayouts/slideLayout227.xml"/><Relationship Id="rId11" Type="http://schemas.openxmlformats.org/officeDocument/2006/relationships/slideLayout" Target="../slideLayouts/slideLayout232.xml"/><Relationship Id="rId5" Type="http://schemas.openxmlformats.org/officeDocument/2006/relationships/slideLayout" Target="../slideLayouts/slideLayout226.xml"/><Relationship Id="rId10" Type="http://schemas.openxmlformats.org/officeDocument/2006/relationships/slideLayout" Target="../slideLayouts/slideLayout231.xml"/><Relationship Id="rId4" Type="http://schemas.openxmlformats.org/officeDocument/2006/relationships/slideLayout" Target="../slideLayouts/slideLayout225.xml"/><Relationship Id="rId9" Type="http://schemas.openxmlformats.org/officeDocument/2006/relationships/slideLayout" Target="../slideLayouts/slideLayout230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0.xml"/><Relationship Id="rId13" Type="http://schemas.openxmlformats.org/officeDocument/2006/relationships/image" Target="../media/image21.png"/><Relationship Id="rId3" Type="http://schemas.openxmlformats.org/officeDocument/2006/relationships/slideLayout" Target="../slideLayouts/slideLayout235.xml"/><Relationship Id="rId7" Type="http://schemas.openxmlformats.org/officeDocument/2006/relationships/slideLayout" Target="../slideLayouts/slideLayout239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4.xml"/><Relationship Id="rId1" Type="http://schemas.openxmlformats.org/officeDocument/2006/relationships/slideLayout" Target="../slideLayouts/slideLayout233.xml"/><Relationship Id="rId6" Type="http://schemas.openxmlformats.org/officeDocument/2006/relationships/slideLayout" Target="../slideLayouts/slideLayout238.xml"/><Relationship Id="rId11" Type="http://schemas.openxmlformats.org/officeDocument/2006/relationships/slideLayout" Target="../slideLayouts/slideLayout243.xml"/><Relationship Id="rId5" Type="http://schemas.openxmlformats.org/officeDocument/2006/relationships/slideLayout" Target="../slideLayouts/slideLayout237.xml"/><Relationship Id="rId10" Type="http://schemas.openxmlformats.org/officeDocument/2006/relationships/slideLayout" Target="../slideLayouts/slideLayout242.xml"/><Relationship Id="rId4" Type="http://schemas.openxmlformats.org/officeDocument/2006/relationships/slideLayout" Target="../slideLayouts/slideLayout236.xml"/><Relationship Id="rId9" Type="http://schemas.openxmlformats.org/officeDocument/2006/relationships/slideLayout" Target="../slideLayouts/slideLayout241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1.xml"/><Relationship Id="rId13" Type="http://schemas.openxmlformats.org/officeDocument/2006/relationships/image" Target="../media/image22.png"/><Relationship Id="rId3" Type="http://schemas.openxmlformats.org/officeDocument/2006/relationships/slideLayout" Target="../slideLayouts/slideLayout246.xml"/><Relationship Id="rId7" Type="http://schemas.openxmlformats.org/officeDocument/2006/relationships/slideLayout" Target="../slideLayouts/slideLayout250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5.xml"/><Relationship Id="rId1" Type="http://schemas.openxmlformats.org/officeDocument/2006/relationships/slideLayout" Target="../slideLayouts/slideLayout244.xml"/><Relationship Id="rId6" Type="http://schemas.openxmlformats.org/officeDocument/2006/relationships/slideLayout" Target="../slideLayouts/slideLayout249.xml"/><Relationship Id="rId11" Type="http://schemas.openxmlformats.org/officeDocument/2006/relationships/slideLayout" Target="../slideLayouts/slideLayout254.xml"/><Relationship Id="rId5" Type="http://schemas.openxmlformats.org/officeDocument/2006/relationships/slideLayout" Target="../slideLayouts/slideLayout248.xml"/><Relationship Id="rId10" Type="http://schemas.openxmlformats.org/officeDocument/2006/relationships/slideLayout" Target="../slideLayouts/slideLayout253.xml"/><Relationship Id="rId4" Type="http://schemas.openxmlformats.org/officeDocument/2006/relationships/slideLayout" Target="../slideLayouts/slideLayout247.xml"/><Relationship Id="rId9" Type="http://schemas.openxmlformats.org/officeDocument/2006/relationships/slideLayout" Target="../slideLayouts/slideLayout252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2.xml"/><Relationship Id="rId13" Type="http://schemas.openxmlformats.org/officeDocument/2006/relationships/image" Target="../media/image23.png"/><Relationship Id="rId3" Type="http://schemas.openxmlformats.org/officeDocument/2006/relationships/slideLayout" Target="../slideLayouts/slideLayout257.xml"/><Relationship Id="rId7" Type="http://schemas.openxmlformats.org/officeDocument/2006/relationships/slideLayout" Target="../slideLayouts/slideLayout261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6.xml"/><Relationship Id="rId1" Type="http://schemas.openxmlformats.org/officeDocument/2006/relationships/slideLayout" Target="../slideLayouts/slideLayout255.xml"/><Relationship Id="rId6" Type="http://schemas.openxmlformats.org/officeDocument/2006/relationships/slideLayout" Target="../slideLayouts/slideLayout260.xml"/><Relationship Id="rId11" Type="http://schemas.openxmlformats.org/officeDocument/2006/relationships/slideLayout" Target="../slideLayouts/slideLayout265.xml"/><Relationship Id="rId5" Type="http://schemas.openxmlformats.org/officeDocument/2006/relationships/slideLayout" Target="../slideLayouts/slideLayout259.xml"/><Relationship Id="rId10" Type="http://schemas.openxmlformats.org/officeDocument/2006/relationships/slideLayout" Target="../slideLayouts/slideLayout264.xml"/><Relationship Id="rId4" Type="http://schemas.openxmlformats.org/officeDocument/2006/relationships/slideLayout" Target="../slideLayouts/slideLayout258.xml"/><Relationship Id="rId9" Type="http://schemas.openxmlformats.org/officeDocument/2006/relationships/slideLayout" Target="../slideLayouts/slideLayout263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3.xml"/><Relationship Id="rId13" Type="http://schemas.openxmlformats.org/officeDocument/2006/relationships/image" Target="../media/image24.png"/><Relationship Id="rId3" Type="http://schemas.openxmlformats.org/officeDocument/2006/relationships/slideLayout" Target="../slideLayouts/slideLayout268.xml"/><Relationship Id="rId7" Type="http://schemas.openxmlformats.org/officeDocument/2006/relationships/slideLayout" Target="../slideLayouts/slideLayout272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67.xml"/><Relationship Id="rId1" Type="http://schemas.openxmlformats.org/officeDocument/2006/relationships/slideLayout" Target="../slideLayouts/slideLayout266.xml"/><Relationship Id="rId6" Type="http://schemas.openxmlformats.org/officeDocument/2006/relationships/slideLayout" Target="../slideLayouts/slideLayout271.xml"/><Relationship Id="rId11" Type="http://schemas.openxmlformats.org/officeDocument/2006/relationships/slideLayout" Target="../slideLayouts/slideLayout276.xml"/><Relationship Id="rId5" Type="http://schemas.openxmlformats.org/officeDocument/2006/relationships/slideLayout" Target="../slideLayouts/slideLayout270.xml"/><Relationship Id="rId10" Type="http://schemas.openxmlformats.org/officeDocument/2006/relationships/slideLayout" Target="../slideLayouts/slideLayout275.xml"/><Relationship Id="rId4" Type="http://schemas.openxmlformats.org/officeDocument/2006/relationships/slideLayout" Target="../slideLayouts/slideLayout269.xml"/><Relationship Id="rId9" Type="http://schemas.openxmlformats.org/officeDocument/2006/relationships/slideLayout" Target="../slideLayouts/slideLayout274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4.xml"/><Relationship Id="rId13" Type="http://schemas.openxmlformats.org/officeDocument/2006/relationships/image" Target="../media/image25.png"/><Relationship Id="rId3" Type="http://schemas.openxmlformats.org/officeDocument/2006/relationships/slideLayout" Target="../slideLayouts/slideLayout279.xml"/><Relationship Id="rId7" Type="http://schemas.openxmlformats.org/officeDocument/2006/relationships/slideLayout" Target="../slideLayouts/slideLayout283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78.xml"/><Relationship Id="rId1" Type="http://schemas.openxmlformats.org/officeDocument/2006/relationships/slideLayout" Target="../slideLayouts/slideLayout277.xml"/><Relationship Id="rId6" Type="http://schemas.openxmlformats.org/officeDocument/2006/relationships/slideLayout" Target="../slideLayouts/slideLayout282.xml"/><Relationship Id="rId11" Type="http://schemas.openxmlformats.org/officeDocument/2006/relationships/slideLayout" Target="../slideLayouts/slideLayout287.xml"/><Relationship Id="rId5" Type="http://schemas.openxmlformats.org/officeDocument/2006/relationships/slideLayout" Target="../slideLayouts/slideLayout281.xml"/><Relationship Id="rId10" Type="http://schemas.openxmlformats.org/officeDocument/2006/relationships/slideLayout" Target="../slideLayouts/slideLayout286.xml"/><Relationship Id="rId4" Type="http://schemas.openxmlformats.org/officeDocument/2006/relationships/slideLayout" Target="../slideLayouts/slideLayout280.xml"/><Relationship Id="rId9" Type="http://schemas.openxmlformats.org/officeDocument/2006/relationships/slideLayout" Target="../slideLayouts/slideLayout285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5.xml"/><Relationship Id="rId13" Type="http://schemas.openxmlformats.org/officeDocument/2006/relationships/image" Target="../media/image26.png"/><Relationship Id="rId3" Type="http://schemas.openxmlformats.org/officeDocument/2006/relationships/slideLayout" Target="../slideLayouts/slideLayout290.xml"/><Relationship Id="rId7" Type="http://schemas.openxmlformats.org/officeDocument/2006/relationships/slideLayout" Target="../slideLayouts/slideLayout294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289.xml"/><Relationship Id="rId1" Type="http://schemas.openxmlformats.org/officeDocument/2006/relationships/slideLayout" Target="../slideLayouts/slideLayout288.xml"/><Relationship Id="rId6" Type="http://schemas.openxmlformats.org/officeDocument/2006/relationships/slideLayout" Target="../slideLayouts/slideLayout293.xml"/><Relationship Id="rId11" Type="http://schemas.openxmlformats.org/officeDocument/2006/relationships/slideLayout" Target="../slideLayouts/slideLayout298.xml"/><Relationship Id="rId5" Type="http://schemas.openxmlformats.org/officeDocument/2006/relationships/slideLayout" Target="../slideLayouts/slideLayout292.xml"/><Relationship Id="rId10" Type="http://schemas.openxmlformats.org/officeDocument/2006/relationships/slideLayout" Target="../slideLayouts/slideLayout297.xml"/><Relationship Id="rId4" Type="http://schemas.openxmlformats.org/officeDocument/2006/relationships/slideLayout" Target="../slideLayouts/slideLayout291.xml"/><Relationship Id="rId9" Type="http://schemas.openxmlformats.org/officeDocument/2006/relationships/slideLayout" Target="../slideLayouts/slideLayout296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6.xml"/><Relationship Id="rId13" Type="http://schemas.openxmlformats.org/officeDocument/2006/relationships/image" Target="../media/image27.png"/><Relationship Id="rId3" Type="http://schemas.openxmlformats.org/officeDocument/2006/relationships/slideLayout" Target="../slideLayouts/slideLayout301.xml"/><Relationship Id="rId7" Type="http://schemas.openxmlformats.org/officeDocument/2006/relationships/slideLayout" Target="../slideLayouts/slideLayout305.xml"/><Relationship Id="rId12" Type="http://schemas.openxmlformats.org/officeDocument/2006/relationships/theme" Target="../theme/theme28.xml"/><Relationship Id="rId2" Type="http://schemas.openxmlformats.org/officeDocument/2006/relationships/slideLayout" Target="../slideLayouts/slideLayout300.xml"/><Relationship Id="rId1" Type="http://schemas.openxmlformats.org/officeDocument/2006/relationships/slideLayout" Target="../slideLayouts/slideLayout299.xml"/><Relationship Id="rId6" Type="http://schemas.openxmlformats.org/officeDocument/2006/relationships/slideLayout" Target="../slideLayouts/slideLayout304.xml"/><Relationship Id="rId11" Type="http://schemas.openxmlformats.org/officeDocument/2006/relationships/slideLayout" Target="../slideLayouts/slideLayout309.xml"/><Relationship Id="rId5" Type="http://schemas.openxmlformats.org/officeDocument/2006/relationships/slideLayout" Target="../slideLayouts/slideLayout303.xml"/><Relationship Id="rId10" Type="http://schemas.openxmlformats.org/officeDocument/2006/relationships/slideLayout" Target="../slideLayouts/slideLayout308.xml"/><Relationship Id="rId4" Type="http://schemas.openxmlformats.org/officeDocument/2006/relationships/slideLayout" Target="../slideLayouts/slideLayout302.xml"/><Relationship Id="rId9" Type="http://schemas.openxmlformats.org/officeDocument/2006/relationships/slideLayout" Target="../slideLayouts/slideLayout307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7.xml"/><Relationship Id="rId13" Type="http://schemas.openxmlformats.org/officeDocument/2006/relationships/image" Target="../media/image28.png"/><Relationship Id="rId3" Type="http://schemas.openxmlformats.org/officeDocument/2006/relationships/slideLayout" Target="../slideLayouts/slideLayout312.xml"/><Relationship Id="rId7" Type="http://schemas.openxmlformats.org/officeDocument/2006/relationships/slideLayout" Target="../slideLayouts/slideLayout316.xml"/><Relationship Id="rId12" Type="http://schemas.openxmlformats.org/officeDocument/2006/relationships/theme" Target="../theme/theme29.xml"/><Relationship Id="rId2" Type="http://schemas.openxmlformats.org/officeDocument/2006/relationships/slideLayout" Target="../slideLayouts/slideLayout311.xml"/><Relationship Id="rId1" Type="http://schemas.openxmlformats.org/officeDocument/2006/relationships/slideLayout" Target="../slideLayouts/slideLayout310.xml"/><Relationship Id="rId6" Type="http://schemas.openxmlformats.org/officeDocument/2006/relationships/slideLayout" Target="../slideLayouts/slideLayout315.xml"/><Relationship Id="rId11" Type="http://schemas.openxmlformats.org/officeDocument/2006/relationships/slideLayout" Target="../slideLayouts/slideLayout320.xml"/><Relationship Id="rId5" Type="http://schemas.openxmlformats.org/officeDocument/2006/relationships/slideLayout" Target="../slideLayouts/slideLayout314.xml"/><Relationship Id="rId10" Type="http://schemas.openxmlformats.org/officeDocument/2006/relationships/slideLayout" Target="../slideLayouts/slideLayout319.xml"/><Relationship Id="rId4" Type="http://schemas.openxmlformats.org/officeDocument/2006/relationships/slideLayout" Target="../slideLayouts/slideLayout313.xml"/><Relationship Id="rId9" Type="http://schemas.openxmlformats.org/officeDocument/2006/relationships/slideLayout" Target="../slideLayouts/slideLayout3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8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323.xml"/><Relationship Id="rId7" Type="http://schemas.openxmlformats.org/officeDocument/2006/relationships/slideLayout" Target="../slideLayouts/slideLayout327.xml"/><Relationship Id="rId12" Type="http://schemas.openxmlformats.org/officeDocument/2006/relationships/theme" Target="../theme/theme30.xml"/><Relationship Id="rId2" Type="http://schemas.openxmlformats.org/officeDocument/2006/relationships/slideLayout" Target="../slideLayouts/slideLayout322.xml"/><Relationship Id="rId1" Type="http://schemas.openxmlformats.org/officeDocument/2006/relationships/slideLayout" Target="../slideLayouts/slideLayout321.xml"/><Relationship Id="rId6" Type="http://schemas.openxmlformats.org/officeDocument/2006/relationships/slideLayout" Target="../slideLayouts/slideLayout326.xml"/><Relationship Id="rId11" Type="http://schemas.openxmlformats.org/officeDocument/2006/relationships/slideLayout" Target="../slideLayouts/slideLayout331.xml"/><Relationship Id="rId5" Type="http://schemas.openxmlformats.org/officeDocument/2006/relationships/slideLayout" Target="../slideLayouts/slideLayout325.xml"/><Relationship Id="rId10" Type="http://schemas.openxmlformats.org/officeDocument/2006/relationships/slideLayout" Target="../slideLayouts/slideLayout330.xml"/><Relationship Id="rId4" Type="http://schemas.openxmlformats.org/officeDocument/2006/relationships/slideLayout" Target="../slideLayouts/slideLayout324.xml"/><Relationship Id="rId9" Type="http://schemas.openxmlformats.org/officeDocument/2006/relationships/slideLayout" Target="../slideLayouts/slideLayout3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stfclargetop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4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411413" y="1062038"/>
            <a:ext cx="62753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49500"/>
            <a:ext cx="8229600" cy="377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8C69482-2055-47E2-AEBB-F9CD5897DA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262" r:id="rId1"/>
    <p:sldLayoutId id="2147490263" r:id="rId2"/>
    <p:sldLayoutId id="2147489970" r:id="rId3"/>
    <p:sldLayoutId id="2147489971" r:id="rId4"/>
    <p:sldLayoutId id="2147489972" r:id="rId5"/>
    <p:sldLayoutId id="2147489973" r:id="rId6"/>
    <p:sldLayoutId id="2147489974" r:id="rId7"/>
    <p:sldLayoutId id="2147489975" r:id="rId8"/>
    <p:sldLayoutId id="2147489976" r:id="rId9"/>
    <p:sldLayoutId id="2147489977" r:id="rId10"/>
    <p:sldLayoutId id="2147489978" r:id="rId11"/>
    <p:sldLayoutId id="214748997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8" descr="ralsmallbottom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60988"/>
            <a:ext cx="9144000" cy="149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20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272" r:id="rId1"/>
    <p:sldLayoutId id="2147490062" r:id="rId2"/>
    <p:sldLayoutId id="2147490063" r:id="rId3"/>
    <p:sldLayoutId id="2147490064" r:id="rId4"/>
    <p:sldLayoutId id="2147490065" r:id="rId5"/>
    <p:sldLayoutId id="2147490066" r:id="rId6"/>
    <p:sldLayoutId id="2147490067" r:id="rId7"/>
    <p:sldLayoutId id="2147490068" r:id="rId8"/>
    <p:sldLayoutId id="2147490069" r:id="rId9"/>
    <p:sldLayoutId id="2147490070" r:id="rId10"/>
    <p:sldLayoutId id="21474900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8" descr="rallargetop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4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11413" y="1062038"/>
            <a:ext cx="62753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49500"/>
            <a:ext cx="8229600" cy="377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6FFA224-9C3C-426F-843E-72D172CB45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273" r:id="rId1"/>
    <p:sldLayoutId id="2147490072" r:id="rId2"/>
    <p:sldLayoutId id="2147490073" r:id="rId3"/>
    <p:sldLayoutId id="2147490074" r:id="rId4"/>
    <p:sldLayoutId id="2147490075" r:id="rId5"/>
    <p:sldLayoutId id="2147490076" r:id="rId6"/>
    <p:sldLayoutId id="2147490077" r:id="rId7"/>
    <p:sldLayoutId id="2147490078" r:id="rId8"/>
    <p:sldLayoutId id="2147490079" r:id="rId9"/>
    <p:sldLayoutId id="2147490080" r:id="rId10"/>
    <p:sldLayoutId id="214749008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9" descr="ralsmalltop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11413" y="908050"/>
            <a:ext cx="6275387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276475"/>
            <a:ext cx="8229600" cy="384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67696D3-70F0-4E74-9CAA-D2464DB849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274" r:id="rId1"/>
    <p:sldLayoutId id="2147490082" r:id="rId2"/>
    <p:sldLayoutId id="2147490083" r:id="rId3"/>
    <p:sldLayoutId id="2147490084" r:id="rId4"/>
    <p:sldLayoutId id="2147490085" r:id="rId5"/>
    <p:sldLayoutId id="2147490086" r:id="rId6"/>
    <p:sldLayoutId id="2147490087" r:id="rId7"/>
    <p:sldLayoutId id="2147490088" r:id="rId8"/>
    <p:sldLayoutId id="2147490089" r:id="rId9"/>
    <p:sldLayoutId id="2147490090" r:id="rId10"/>
    <p:sldLayoutId id="214749009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7" descr="rallargebottom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62575"/>
            <a:ext cx="9144000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377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275" r:id="rId1"/>
    <p:sldLayoutId id="2147490092" r:id="rId2"/>
    <p:sldLayoutId id="2147490093" r:id="rId3"/>
    <p:sldLayoutId id="2147490094" r:id="rId4"/>
    <p:sldLayoutId id="2147490095" r:id="rId5"/>
    <p:sldLayoutId id="2147490096" r:id="rId6"/>
    <p:sldLayoutId id="2147490097" r:id="rId7"/>
    <p:sldLayoutId id="2147490098" r:id="rId8"/>
    <p:sldLayoutId id="2147490099" r:id="rId9"/>
    <p:sldLayoutId id="2147490100" r:id="rId10"/>
    <p:sldLayoutId id="214749010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11413" y="1062038"/>
            <a:ext cx="62753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49500"/>
            <a:ext cx="8229600" cy="377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46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46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46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F959A67-FC1A-4C71-A219-D67C4B4B23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4343" name="Picture 7" descr="asteclargetop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0276" r:id="rId1"/>
    <p:sldLayoutId id="2147490102" r:id="rId2"/>
    <p:sldLayoutId id="2147490103" r:id="rId3"/>
    <p:sldLayoutId id="2147490104" r:id="rId4"/>
    <p:sldLayoutId id="2147490105" r:id="rId5"/>
    <p:sldLayoutId id="2147490106" r:id="rId6"/>
    <p:sldLayoutId id="2147490107" r:id="rId7"/>
    <p:sldLayoutId id="2147490108" r:id="rId8"/>
    <p:sldLayoutId id="2147490109" r:id="rId9"/>
    <p:sldLayoutId id="2147490110" r:id="rId10"/>
    <p:sldLayoutId id="214749011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astecsmalltop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6538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411413" y="1062038"/>
            <a:ext cx="62753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49500"/>
            <a:ext cx="8229600" cy="377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674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674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674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CCE5E46-26A1-42C6-B00E-19A9A47581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277" r:id="rId1"/>
    <p:sldLayoutId id="2147490112" r:id="rId2"/>
    <p:sldLayoutId id="2147490113" r:id="rId3"/>
    <p:sldLayoutId id="2147490114" r:id="rId4"/>
    <p:sldLayoutId id="2147490115" r:id="rId5"/>
    <p:sldLayoutId id="2147490116" r:id="rId6"/>
    <p:sldLayoutId id="2147490117" r:id="rId7"/>
    <p:sldLayoutId id="2147490118" r:id="rId8"/>
    <p:sldLayoutId id="2147490119" r:id="rId9"/>
    <p:sldLayoutId id="2147490120" r:id="rId10"/>
    <p:sldLayoutId id="214749012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20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87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16389" name="Picture 5" descr="astecsmallbottom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60988"/>
            <a:ext cx="9144000" cy="149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0278" r:id="rId1"/>
    <p:sldLayoutId id="2147490122" r:id="rId2"/>
    <p:sldLayoutId id="2147490123" r:id="rId3"/>
    <p:sldLayoutId id="2147490124" r:id="rId4"/>
    <p:sldLayoutId id="2147490125" r:id="rId5"/>
    <p:sldLayoutId id="2147490126" r:id="rId6"/>
    <p:sldLayoutId id="2147490127" r:id="rId7"/>
    <p:sldLayoutId id="2147490128" r:id="rId8"/>
    <p:sldLayoutId id="2147490129" r:id="rId9"/>
    <p:sldLayoutId id="2147490130" r:id="rId10"/>
    <p:sldLayoutId id="21474901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asteclargebottom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60988"/>
            <a:ext cx="9144000" cy="149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377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083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279" r:id="rId1"/>
    <p:sldLayoutId id="2147490132" r:id="rId2"/>
    <p:sldLayoutId id="2147490133" r:id="rId3"/>
    <p:sldLayoutId id="2147490134" r:id="rId4"/>
    <p:sldLayoutId id="2147490135" r:id="rId5"/>
    <p:sldLayoutId id="2147490136" r:id="rId6"/>
    <p:sldLayoutId id="2147490137" r:id="rId7"/>
    <p:sldLayoutId id="2147490138" r:id="rId8"/>
    <p:sldLayoutId id="2147490139" r:id="rId9"/>
    <p:sldLayoutId id="2147490140" r:id="rId10"/>
    <p:sldLayoutId id="214749014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lflargetop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411413" y="1062038"/>
            <a:ext cx="62753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49500"/>
            <a:ext cx="8229600" cy="377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288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CFE04B5-AD1E-41E2-9CE6-FEBB9143B5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280" r:id="rId1"/>
    <p:sldLayoutId id="2147490142" r:id="rId2"/>
    <p:sldLayoutId id="2147490143" r:id="rId3"/>
    <p:sldLayoutId id="2147490144" r:id="rId4"/>
    <p:sldLayoutId id="2147490145" r:id="rId5"/>
    <p:sldLayoutId id="2147490146" r:id="rId6"/>
    <p:sldLayoutId id="2147490147" r:id="rId7"/>
    <p:sldLayoutId id="2147490148" r:id="rId8"/>
    <p:sldLayoutId id="2147490149" r:id="rId9"/>
    <p:sldLayoutId id="2147490150" r:id="rId10"/>
    <p:sldLayoutId id="214749015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lfsmalltop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6538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411413" y="1062038"/>
            <a:ext cx="62753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49500"/>
            <a:ext cx="8229600" cy="377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493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493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493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2C0ED03-147B-47E8-A845-00444B47A1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281" r:id="rId1"/>
    <p:sldLayoutId id="2147490152" r:id="rId2"/>
    <p:sldLayoutId id="2147490153" r:id="rId3"/>
    <p:sldLayoutId id="2147490154" r:id="rId4"/>
    <p:sldLayoutId id="2147490155" r:id="rId5"/>
    <p:sldLayoutId id="2147490156" r:id="rId6"/>
    <p:sldLayoutId id="2147490157" r:id="rId7"/>
    <p:sldLayoutId id="2147490158" r:id="rId8"/>
    <p:sldLayoutId id="2147490159" r:id="rId9"/>
    <p:sldLayoutId id="2147490160" r:id="rId10"/>
    <p:sldLayoutId id="214749016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tfclargetop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4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833688" y="44450"/>
            <a:ext cx="62753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12875"/>
            <a:ext cx="8229600" cy="471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77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77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77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9F9D272-78DE-4293-8EEB-B71D4CC040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980" r:id="rId1"/>
    <p:sldLayoutId id="2147489981" r:id="rId2"/>
    <p:sldLayoutId id="2147489982" r:id="rId3"/>
    <p:sldLayoutId id="2147489983" r:id="rId4"/>
    <p:sldLayoutId id="2147489984" r:id="rId5"/>
    <p:sldLayoutId id="2147489985" r:id="rId6"/>
    <p:sldLayoutId id="2147489986" r:id="rId7"/>
    <p:sldLayoutId id="2147489987" r:id="rId8"/>
    <p:sldLayoutId id="2147489988" r:id="rId9"/>
    <p:sldLayoutId id="2147489989" r:id="rId10"/>
    <p:sldLayoutId id="2147489990" r:id="rId11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Lucida Sans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Lucida Sans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Lucida Sans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Lucida Sans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Lucida Sans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Lucida Sans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Lucida Sans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Lucida San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lfsmallbottom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60988"/>
            <a:ext cx="9144000" cy="149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20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282" r:id="rId1"/>
    <p:sldLayoutId id="2147490162" r:id="rId2"/>
    <p:sldLayoutId id="2147490163" r:id="rId3"/>
    <p:sldLayoutId id="2147490164" r:id="rId4"/>
    <p:sldLayoutId id="2147490165" r:id="rId5"/>
    <p:sldLayoutId id="2147490166" r:id="rId6"/>
    <p:sldLayoutId id="2147490167" r:id="rId7"/>
    <p:sldLayoutId id="2147490168" r:id="rId8"/>
    <p:sldLayoutId id="2147490169" r:id="rId9"/>
    <p:sldLayoutId id="2147490170" r:id="rId10"/>
    <p:sldLayoutId id="21474901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lflargebottom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60988"/>
            <a:ext cx="9144000" cy="149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377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9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283" r:id="rId1"/>
    <p:sldLayoutId id="2147490172" r:id="rId2"/>
    <p:sldLayoutId id="2147490173" r:id="rId3"/>
    <p:sldLayoutId id="2147490174" r:id="rId4"/>
    <p:sldLayoutId id="2147490175" r:id="rId5"/>
    <p:sldLayoutId id="2147490176" r:id="rId6"/>
    <p:sldLayoutId id="2147490177" r:id="rId7"/>
    <p:sldLayoutId id="2147490178" r:id="rId8"/>
    <p:sldLayoutId id="2147490179" r:id="rId9"/>
    <p:sldLayoutId id="2147490180" r:id="rId10"/>
    <p:sldLayoutId id="214749018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esciencelargetop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411413" y="1062038"/>
            <a:ext cx="62753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49500"/>
            <a:ext cx="8229600" cy="377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10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10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10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DA1F6B4-560B-45A4-80D2-75D65BC318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284" r:id="rId1"/>
    <p:sldLayoutId id="2147490182" r:id="rId2"/>
    <p:sldLayoutId id="2147490183" r:id="rId3"/>
    <p:sldLayoutId id="2147490184" r:id="rId4"/>
    <p:sldLayoutId id="2147490185" r:id="rId5"/>
    <p:sldLayoutId id="2147490186" r:id="rId6"/>
    <p:sldLayoutId id="2147490187" r:id="rId7"/>
    <p:sldLayoutId id="2147490188" r:id="rId8"/>
    <p:sldLayoutId id="2147490189" r:id="rId9"/>
    <p:sldLayoutId id="2147490190" r:id="rId10"/>
    <p:sldLayoutId id="214749019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11413" y="1062038"/>
            <a:ext cx="62753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49500"/>
            <a:ext cx="8229600" cy="377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3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85993F2-36AB-4F05-BD44-DAFEFB820D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3559" name="Picture 7" descr="esciencesmalltop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6538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0285" r:id="rId1"/>
    <p:sldLayoutId id="2147490192" r:id="rId2"/>
    <p:sldLayoutId id="2147490193" r:id="rId3"/>
    <p:sldLayoutId id="2147490194" r:id="rId4"/>
    <p:sldLayoutId id="2147490195" r:id="rId5"/>
    <p:sldLayoutId id="2147490196" r:id="rId6"/>
    <p:sldLayoutId id="2147490197" r:id="rId7"/>
    <p:sldLayoutId id="2147490198" r:id="rId8"/>
    <p:sldLayoutId id="2147490199" r:id="rId9"/>
    <p:sldLayoutId id="2147490200" r:id="rId10"/>
    <p:sldLayoutId id="214749020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esciencesmallbottom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5360988"/>
            <a:ext cx="9129712" cy="149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20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517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286" r:id="rId1"/>
    <p:sldLayoutId id="2147490202" r:id="rId2"/>
    <p:sldLayoutId id="2147490203" r:id="rId3"/>
    <p:sldLayoutId id="2147490204" r:id="rId4"/>
    <p:sldLayoutId id="2147490205" r:id="rId5"/>
    <p:sldLayoutId id="2147490206" r:id="rId6"/>
    <p:sldLayoutId id="2147490207" r:id="rId7"/>
    <p:sldLayoutId id="2147490208" r:id="rId8"/>
    <p:sldLayoutId id="2147490209" r:id="rId9"/>
    <p:sldLayoutId id="2147490210" r:id="rId10"/>
    <p:sldLayoutId id="214749021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esciencelargebottom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5360988"/>
            <a:ext cx="9129712" cy="149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377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722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287" r:id="rId1"/>
    <p:sldLayoutId id="2147490212" r:id="rId2"/>
    <p:sldLayoutId id="2147490213" r:id="rId3"/>
    <p:sldLayoutId id="2147490214" r:id="rId4"/>
    <p:sldLayoutId id="2147490215" r:id="rId5"/>
    <p:sldLayoutId id="2147490216" r:id="rId6"/>
    <p:sldLayoutId id="2147490217" r:id="rId7"/>
    <p:sldLayoutId id="2147490218" r:id="rId8"/>
    <p:sldLayoutId id="2147490219" r:id="rId9"/>
    <p:sldLayoutId id="2147490220" r:id="rId10"/>
    <p:sldLayoutId id="214749022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11413" y="1062038"/>
            <a:ext cx="62753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49500"/>
            <a:ext cx="8229600" cy="377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9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9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9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E5BC5CD-87A8-40E5-8233-3B2CF6133D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6631" name="Picture 7" descr="srslargetop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0288" r:id="rId1"/>
    <p:sldLayoutId id="2147490222" r:id="rId2"/>
    <p:sldLayoutId id="2147490223" r:id="rId3"/>
    <p:sldLayoutId id="2147490224" r:id="rId4"/>
    <p:sldLayoutId id="2147490225" r:id="rId5"/>
    <p:sldLayoutId id="2147490226" r:id="rId6"/>
    <p:sldLayoutId id="2147490227" r:id="rId7"/>
    <p:sldLayoutId id="2147490228" r:id="rId8"/>
    <p:sldLayoutId id="2147490229" r:id="rId9"/>
    <p:sldLayoutId id="2147490230" r:id="rId10"/>
    <p:sldLayoutId id="21474902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srssmalltop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6538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411413" y="1062038"/>
            <a:ext cx="62753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49500"/>
            <a:ext cx="8229600" cy="377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131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131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131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9980BCE-B686-4033-B21D-FE5D935568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289" r:id="rId1"/>
    <p:sldLayoutId id="2147490232" r:id="rId2"/>
    <p:sldLayoutId id="2147490233" r:id="rId3"/>
    <p:sldLayoutId id="2147490234" r:id="rId4"/>
    <p:sldLayoutId id="2147490235" r:id="rId5"/>
    <p:sldLayoutId id="2147490236" r:id="rId6"/>
    <p:sldLayoutId id="2147490237" r:id="rId7"/>
    <p:sldLayoutId id="2147490238" r:id="rId8"/>
    <p:sldLayoutId id="2147490239" r:id="rId9"/>
    <p:sldLayoutId id="2147490240" r:id="rId10"/>
    <p:sldLayoutId id="214749024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srssmallbottom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60988"/>
            <a:ext cx="9144000" cy="149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20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336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290" r:id="rId1"/>
    <p:sldLayoutId id="2147490242" r:id="rId2"/>
    <p:sldLayoutId id="2147490243" r:id="rId3"/>
    <p:sldLayoutId id="2147490244" r:id="rId4"/>
    <p:sldLayoutId id="2147490245" r:id="rId5"/>
    <p:sldLayoutId id="2147490246" r:id="rId6"/>
    <p:sldLayoutId id="2147490247" r:id="rId7"/>
    <p:sldLayoutId id="2147490248" r:id="rId8"/>
    <p:sldLayoutId id="2147490249" r:id="rId9"/>
    <p:sldLayoutId id="2147490250" r:id="rId10"/>
    <p:sldLayoutId id="214749025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srslargebottom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60988"/>
            <a:ext cx="9144000" cy="149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377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541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291" r:id="rId1"/>
    <p:sldLayoutId id="2147490252" r:id="rId2"/>
    <p:sldLayoutId id="2147490253" r:id="rId3"/>
    <p:sldLayoutId id="2147490254" r:id="rId4"/>
    <p:sldLayoutId id="2147490255" r:id="rId5"/>
    <p:sldLayoutId id="2147490256" r:id="rId6"/>
    <p:sldLayoutId id="2147490257" r:id="rId7"/>
    <p:sldLayoutId id="2147490258" r:id="rId8"/>
    <p:sldLayoutId id="2147490259" r:id="rId9"/>
    <p:sldLayoutId id="2147490260" r:id="rId10"/>
    <p:sldLayoutId id="214749026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 descr="stfcsmalltop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411413" y="1062038"/>
            <a:ext cx="62753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49500"/>
            <a:ext cx="8229600" cy="377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A64AA1F-1B54-4491-B9C3-C5ED36A933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264" r:id="rId1"/>
    <p:sldLayoutId id="2147489991" r:id="rId2"/>
    <p:sldLayoutId id="2147489992" r:id="rId3"/>
    <p:sldLayoutId id="2147489993" r:id="rId4"/>
    <p:sldLayoutId id="2147489994" r:id="rId5"/>
    <p:sldLayoutId id="2147489995" r:id="rId6"/>
    <p:sldLayoutId id="2147489996" r:id="rId7"/>
    <p:sldLayoutId id="2147489997" r:id="rId8"/>
    <p:sldLayoutId id="2147489998" r:id="rId9"/>
    <p:sldLayoutId id="2147489999" r:id="rId10"/>
    <p:sldLayoutId id="214749000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isissmallbottom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60988"/>
            <a:ext cx="9144000" cy="149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1588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20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292" r:id="rId1"/>
    <p:sldLayoutId id="2147490293" r:id="rId2"/>
    <p:sldLayoutId id="2147490294" r:id="rId3"/>
    <p:sldLayoutId id="2147490295" r:id="rId4"/>
    <p:sldLayoutId id="2147490296" r:id="rId5"/>
    <p:sldLayoutId id="2147490297" r:id="rId6"/>
    <p:sldLayoutId id="2147490298" r:id="rId7"/>
    <p:sldLayoutId id="2147490299" r:id="rId8"/>
    <p:sldLayoutId id="2147490300" r:id="rId9"/>
    <p:sldLayoutId id="2147490301" r:id="rId10"/>
    <p:sldLayoutId id="214749030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7" descr="stfcsmallbottom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60988"/>
            <a:ext cx="9144000" cy="149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20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265" r:id="rId1"/>
    <p:sldLayoutId id="2147490001" r:id="rId2"/>
    <p:sldLayoutId id="2147490002" r:id="rId3"/>
    <p:sldLayoutId id="2147490003" r:id="rId4"/>
    <p:sldLayoutId id="2147490004" r:id="rId5"/>
    <p:sldLayoutId id="2147490005" r:id="rId6"/>
    <p:sldLayoutId id="2147490006" r:id="rId7"/>
    <p:sldLayoutId id="2147490007" r:id="rId8"/>
    <p:sldLayoutId id="2147490008" r:id="rId9"/>
    <p:sldLayoutId id="2147490009" r:id="rId10"/>
    <p:sldLayoutId id="214749001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 descr="stfclargebottom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60988"/>
            <a:ext cx="9144000" cy="149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377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266" r:id="rId1"/>
    <p:sldLayoutId id="2147490011" r:id="rId2"/>
    <p:sldLayoutId id="2147490012" r:id="rId3"/>
    <p:sldLayoutId id="2147490013" r:id="rId4"/>
    <p:sldLayoutId id="2147490014" r:id="rId5"/>
    <p:sldLayoutId id="2147490015" r:id="rId6"/>
    <p:sldLayoutId id="2147490016" r:id="rId7"/>
    <p:sldLayoutId id="2147490017" r:id="rId8"/>
    <p:sldLayoutId id="2147490018" r:id="rId9"/>
    <p:sldLayoutId id="2147490019" r:id="rId10"/>
    <p:sldLayoutId id="214749002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 descr="isissmallbottom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60988"/>
            <a:ext cx="9144000" cy="149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20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267" r:id="rId1"/>
    <p:sldLayoutId id="2147490021" r:id="rId2"/>
    <p:sldLayoutId id="2147490022" r:id="rId3"/>
    <p:sldLayoutId id="2147490023" r:id="rId4"/>
    <p:sldLayoutId id="2147490024" r:id="rId5"/>
    <p:sldLayoutId id="2147490025" r:id="rId6"/>
    <p:sldLayoutId id="2147490026" r:id="rId7"/>
    <p:sldLayoutId id="2147490027" r:id="rId8"/>
    <p:sldLayoutId id="2147490028" r:id="rId9"/>
    <p:sldLayoutId id="2147490029" r:id="rId10"/>
    <p:sldLayoutId id="214749003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8" descr="isislargetop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411413" y="1062038"/>
            <a:ext cx="62753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49500"/>
            <a:ext cx="8229600" cy="377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00E1211-C1EE-4722-8F2A-56AA87C44D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269" r:id="rId1"/>
    <p:sldLayoutId id="2147490032" r:id="rId2"/>
    <p:sldLayoutId id="2147490033" r:id="rId3"/>
    <p:sldLayoutId id="2147490034" r:id="rId4"/>
    <p:sldLayoutId id="2147490035" r:id="rId5"/>
    <p:sldLayoutId id="2147490036" r:id="rId6"/>
    <p:sldLayoutId id="2147490037" r:id="rId7"/>
    <p:sldLayoutId id="2147490038" r:id="rId8"/>
    <p:sldLayoutId id="2147490039" r:id="rId9"/>
    <p:sldLayoutId id="2147490040" r:id="rId10"/>
    <p:sldLayoutId id="214749004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8" descr="isissmalltop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411413" y="908050"/>
            <a:ext cx="6275387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276475"/>
            <a:ext cx="8229600" cy="384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98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98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0ACA771-F174-4E28-9292-59A7AB8F6D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270" r:id="rId1"/>
    <p:sldLayoutId id="2147490042" r:id="rId2"/>
    <p:sldLayoutId id="2147490043" r:id="rId3"/>
    <p:sldLayoutId id="2147490044" r:id="rId4"/>
    <p:sldLayoutId id="2147490045" r:id="rId5"/>
    <p:sldLayoutId id="2147490046" r:id="rId6"/>
    <p:sldLayoutId id="2147490047" r:id="rId7"/>
    <p:sldLayoutId id="2147490048" r:id="rId8"/>
    <p:sldLayoutId id="2147490049" r:id="rId9"/>
    <p:sldLayoutId id="2147490050" r:id="rId10"/>
    <p:sldLayoutId id="214749005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" descr="isislargebottom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60988"/>
            <a:ext cx="9144000" cy="149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377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421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271" r:id="rId1"/>
    <p:sldLayoutId id="2147490052" r:id="rId2"/>
    <p:sldLayoutId id="2147490053" r:id="rId3"/>
    <p:sldLayoutId id="2147490054" r:id="rId4"/>
    <p:sldLayoutId id="2147490055" r:id="rId5"/>
    <p:sldLayoutId id="2147490056" r:id="rId6"/>
    <p:sldLayoutId id="2147490057" r:id="rId7"/>
    <p:sldLayoutId id="2147490058" r:id="rId8"/>
    <p:sldLayoutId id="2147490059" r:id="rId9"/>
    <p:sldLayoutId id="2147490060" r:id="rId10"/>
    <p:sldLayoutId id="214749006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43.emf"/><Relationship Id="rId4" Type="http://schemas.openxmlformats.org/officeDocument/2006/relationships/image" Target="../media/image42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4000" b="1" dirty="0" smtClean="0"/>
              <a:t>MEBT </a:t>
            </a:r>
            <a:r>
              <a:rPr lang="en-US" sz="4000" b="1" dirty="0" err="1" smtClean="0"/>
              <a:t>Quadrupoles</a:t>
            </a:r>
            <a:endParaRPr lang="en-US" sz="4000" b="1" dirty="0" smtClean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403648" y="4293096"/>
            <a:ext cx="6400800" cy="1752600"/>
          </a:xfrm>
        </p:spPr>
        <p:txBody>
          <a:bodyPr/>
          <a:lstStyle/>
          <a:p>
            <a:r>
              <a:rPr lang="en-GB" b="1" dirty="0"/>
              <a:t>Scott Lawrie</a:t>
            </a:r>
          </a:p>
          <a:p>
            <a:r>
              <a:rPr lang="en-GB" dirty="0" smtClean="0"/>
              <a:t>FETS Meeting</a:t>
            </a:r>
          </a:p>
          <a:p>
            <a:r>
              <a:rPr lang="en-GB" dirty="0" smtClean="0"/>
              <a:t>UCL, 8</a:t>
            </a:r>
            <a:r>
              <a:rPr lang="en-GB" baseline="30000" dirty="0" smtClean="0"/>
              <a:t>th</a:t>
            </a:r>
            <a:r>
              <a:rPr lang="en-GB" dirty="0" smtClean="0"/>
              <a:t> May 2013</a:t>
            </a:r>
          </a:p>
        </p:txBody>
      </p:sp>
    </p:spTree>
  </p:cSld>
  <p:clrMapOvr>
    <a:masterClrMapping/>
  </p:clrMapOvr>
  <p:transition advTm="7437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Higher Order Harmonics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793" y="944724"/>
            <a:ext cx="6943725" cy="554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1772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39752" y="4977172"/>
            <a:ext cx="6804248" cy="18808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Integrated Field Homogeneity</a:t>
            </a:r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92752"/>
            <a:ext cx="3960000" cy="297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12" y="792000"/>
            <a:ext cx="3960000" cy="297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80000"/>
            <a:ext cx="3960000" cy="297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12" y="3780000"/>
            <a:ext cx="3960000" cy="297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56591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Linearity with Applied Current</a:t>
            </a:r>
            <a:endParaRPr lang="en-GB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5" y="908720"/>
            <a:ext cx="7218363" cy="471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76010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Quad &amp; Dipole Coils Energised</a:t>
            </a:r>
            <a:endParaRPr lang="en-GB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78" r="13775" b="1872"/>
          <a:stretch/>
        </p:blipFill>
        <p:spPr bwMode="auto">
          <a:xfrm>
            <a:off x="251520" y="836712"/>
            <a:ext cx="8534286" cy="5211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Down Arrow 10"/>
          <p:cNvSpPr/>
          <p:nvPr/>
        </p:nvSpPr>
        <p:spPr>
          <a:xfrm rot="5400000" flipV="1">
            <a:off x="4239522" y="1797374"/>
            <a:ext cx="320869" cy="598955"/>
          </a:xfrm>
          <a:prstGeom prst="downArrow">
            <a:avLst>
              <a:gd name="adj1" fmla="val 49999"/>
              <a:gd name="adj2" fmla="val 89375"/>
            </a:avLst>
          </a:prstGeom>
          <a:solidFill>
            <a:srgbClr val="0066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Down Arrow 11"/>
          <p:cNvSpPr/>
          <p:nvPr/>
        </p:nvSpPr>
        <p:spPr>
          <a:xfrm>
            <a:off x="3779610" y="2578608"/>
            <a:ext cx="320869" cy="598955"/>
          </a:xfrm>
          <a:prstGeom prst="downArrow">
            <a:avLst>
              <a:gd name="adj1" fmla="val 49999"/>
              <a:gd name="adj2" fmla="val 89375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Down Arrow 12"/>
          <p:cNvSpPr/>
          <p:nvPr/>
        </p:nvSpPr>
        <p:spPr>
          <a:xfrm>
            <a:off x="4752020" y="2578608"/>
            <a:ext cx="320869" cy="598955"/>
          </a:xfrm>
          <a:prstGeom prst="downArrow">
            <a:avLst>
              <a:gd name="adj1" fmla="val 49999"/>
              <a:gd name="adj2" fmla="val 89375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Down Arrow 15"/>
          <p:cNvSpPr/>
          <p:nvPr/>
        </p:nvSpPr>
        <p:spPr>
          <a:xfrm flipV="1">
            <a:off x="5023520" y="2536510"/>
            <a:ext cx="320869" cy="598955"/>
          </a:xfrm>
          <a:prstGeom prst="downArrow">
            <a:avLst>
              <a:gd name="adj1" fmla="val 49999"/>
              <a:gd name="adj2" fmla="val 89375"/>
            </a:avLst>
          </a:prstGeom>
          <a:solidFill>
            <a:srgbClr val="0066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Down Arrow 16"/>
          <p:cNvSpPr/>
          <p:nvPr/>
        </p:nvSpPr>
        <p:spPr>
          <a:xfrm>
            <a:off x="3458741" y="2578608"/>
            <a:ext cx="320869" cy="598955"/>
          </a:xfrm>
          <a:prstGeom prst="downArrow">
            <a:avLst>
              <a:gd name="adj1" fmla="val 49999"/>
              <a:gd name="adj2" fmla="val 89375"/>
            </a:avLst>
          </a:prstGeom>
          <a:solidFill>
            <a:srgbClr val="0066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Down Arrow 17"/>
          <p:cNvSpPr/>
          <p:nvPr/>
        </p:nvSpPr>
        <p:spPr>
          <a:xfrm rot="16200000" flipV="1">
            <a:off x="4223422" y="3434942"/>
            <a:ext cx="320869" cy="598955"/>
          </a:xfrm>
          <a:prstGeom prst="downArrow">
            <a:avLst>
              <a:gd name="adj1" fmla="val 49999"/>
              <a:gd name="adj2" fmla="val 89375"/>
            </a:avLst>
          </a:prstGeom>
          <a:solidFill>
            <a:srgbClr val="0066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77871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Mechanical Considerations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340768"/>
            <a:ext cx="8964488" cy="3528460"/>
          </a:xfrm>
        </p:spPr>
        <p:txBody>
          <a:bodyPr/>
          <a:lstStyle/>
          <a:p>
            <a:r>
              <a:rPr lang="en-GB" dirty="0" smtClean="0"/>
              <a:t>Machine from solid steel (not laminations)</a:t>
            </a:r>
          </a:p>
          <a:p>
            <a:r>
              <a:rPr lang="en-GB" dirty="0" smtClean="0"/>
              <a:t>How to bolt together (Re: dipole windings)</a:t>
            </a:r>
          </a:p>
          <a:p>
            <a:r>
              <a:rPr lang="en-GB" dirty="0" err="1" smtClean="0"/>
              <a:t>Datums</a:t>
            </a:r>
            <a:r>
              <a:rPr lang="en-GB" dirty="0" smtClean="0"/>
              <a:t>/mounting</a:t>
            </a:r>
          </a:p>
          <a:p>
            <a:r>
              <a:rPr lang="en-GB" dirty="0" smtClean="0"/>
              <a:t>Placement of connections/manifold</a:t>
            </a:r>
          </a:p>
          <a:p>
            <a:r>
              <a:rPr lang="en-GB" dirty="0" smtClean="0"/>
              <a:t>Thorough quotation request document</a:t>
            </a:r>
          </a:p>
          <a:p>
            <a:pPr marL="457200" lvl="1" indent="0">
              <a:buNone/>
            </a:pPr>
            <a:r>
              <a:rPr lang="en-GB" dirty="0" smtClean="0">
                <a:sym typeface="Wingdings" pitchFamily="2" charset="2"/>
              </a:rPr>
              <a:t> </a:t>
            </a:r>
            <a:r>
              <a:rPr lang="en-GB" dirty="0" err="1" smtClean="0"/>
              <a:t>Danfysik</a:t>
            </a:r>
            <a:r>
              <a:rPr lang="en-GB" dirty="0" smtClean="0"/>
              <a:t>, </a:t>
            </a:r>
            <a:r>
              <a:rPr lang="en-GB" dirty="0" err="1" smtClean="0"/>
              <a:t>SigmaPhi</a:t>
            </a:r>
            <a:r>
              <a:rPr lang="en-GB" dirty="0" smtClean="0"/>
              <a:t>, </a:t>
            </a:r>
            <a:r>
              <a:rPr lang="en-GB" dirty="0" err="1" smtClean="0"/>
              <a:t>Scanditronix</a:t>
            </a:r>
            <a:r>
              <a:rPr lang="en-GB" dirty="0" smtClean="0"/>
              <a:t>, Tesla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30874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Each magnet fits within 70 mm space</a:t>
            </a:r>
          </a:p>
          <a:p>
            <a:r>
              <a:rPr lang="en-GB" dirty="0" smtClean="0"/>
              <a:t>18 Turns, up to 200 A (water cooled)</a:t>
            </a:r>
          </a:p>
          <a:p>
            <a:r>
              <a:rPr lang="en-GB" dirty="0" smtClean="0"/>
              <a:t>Up to 19.2 Tm</a:t>
            </a:r>
            <a:r>
              <a:rPr lang="en-GB" baseline="30000" dirty="0" smtClean="0"/>
              <a:t>-1</a:t>
            </a:r>
            <a:r>
              <a:rPr lang="en-GB" dirty="0" smtClean="0"/>
              <a:t> quad, 12 </a:t>
            </a:r>
            <a:r>
              <a:rPr lang="en-GB" dirty="0" err="1" smtClean="0"/>
              <a:t>mT</a:t>
            </a:r>
            <a:r>
              <a:rPr lang="en-GB" dirty="0" smtClean="0"/>
              <a:t> dipole</a:t>
            </a:r>
          </a:p>
          <a:p>
            <a:r>
              <a:rPr lang="en-GB" dirty="0" smtClean="0"/>
              <a:t>72.7 mm magnetic length</a:t>
            </a:r>
          </a:p>
          <a:p>
            <a:r>
              <a:rPr lang="en-GB" dirty="0" smtClean="0"/>
              <a:t>Nice</a:t>
            </a:r>
            <a:r>
              <a:rPr lang="en-GB" dirty="0" smtClean="0"/>
              <a:t> linear performance</a:t>
            </a:r>
          </a:p>
          <a:p>
            <a:r>
              <a:rPr lang="en-GB" dirty="0" smtClean="0"/>
              <a:t>Reasonable homogeneity &amp; harmonics</a:t>
            </a:r>
            <a:endParaRPr lang="en-GB" dirty="0"/>
          </a:p>
          <a:p>
            <a:r>
              <a:rPr lang="en-GB" dirty="0"/>
              <a:t>1200 W power supplies </a:t>
            </a:r>
            <a:r>
              <a:rPr lang="en-GB" dirty="0" smtClean="0"/>
              <a:t>sourced</a:t>
            </a:r>
            <a:endParaRPr lang="en-GB" dirty="0" smtClean="0"/>
          </a:p>
          <a:p>
            <a:r>
              <a:rPr lang="en-GB" dirty="0" smtClean="0"/>
              <a:t>Aim for quotes ready by June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5979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Quadrupole</a:t>
            </a:r>
            <a:r>
              <a:rPr lang="en-GB" dirty="0" smtClean="0"/>
              <a:t> </a:t>
            </a:r>
            <a:r>
              <a:rPr lang="en-GB" dirty="0" smtClean="0"/>
              <a:t>Specifications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80660"/>
                <a:ext cx="8579296" cy="4824828"/>
              </a:xfrm>
            </p:spPr>
            <p:txBody>
              <a:bodyPr/>
              <a:lstStyle/>
              <a:p>
                <a:pPr>
                  <a:buSzPct val="100000"/>
                  <a:buFont typeface="Arial" pitchFamily="34" charset="0"/>
                  <a:buChar char="•"/>
                </a:pPr>
                <a:r>
                  <a:rPr lang="en-GB" dirty="0" smtClean="0"/>
                  <a:t>Pole-tip inscribed radius = 21.5 mm</a:t>
                </a:r>
              </a:p>
              <a:p>
                <a:pPr lvl="1">
                  <a:buSzPct val="100000"/>
                  <a:buFont typeface="Arial" pitchFamily="34" charset="0"/>
                  <a:buChar char="•"/>
                </a:pPr>
                <a:r>
                  <a:rPr lang="en-GB" dirty="0" smtClean="0"/>
                  <a:t>41.5 mm OD vacuum pipe</a:t>
                </a:r>
              </a:p>
              <a:p>
                <a:pPr lvl="1">
                  <a:buSzPct val="100000"/>
                  <a:buFont typeface="Arial" pitchFamily="34" charset="0"/>
                  <a:buChar char="•"/>
                </a:pPr>
                <a:r>
                  <a:rPr lang="en-GB" dirty="0" smtClean="0"/>
                  <a:t>1 mm for alignment, 0.5 mm contingency</a:t>
                </a:r>
              </a:p>
              <a:p>
                <a:pPr>
                  <a:buSzPct val="100000"/>
                  <a:buFont typeface="Arial" pitchFamily="34" charset="0"/>
                  <a:buChar char="•"/>
                </a:pPr>
                <a:r>
                  <a:rPr lang="en-GB" dirty="0" smtClean="0"/>
                  <a:t>B-field gradient = 18 Tm</a:t>
                </a:r>
                <a:r>
                  <a:rPr lang="en-GB" baseline="30000" dirty="0" smtClean="0"/>
                  <a:t>-1</a:t>
                </a:r>
              </a:p>
              <a:p>
                <a:pPr>
                  <a:buSzPct val="100000"/>
                  <a:buFont typeface="Arial" pitchFamily="34" charset="0"/>
                  <a:buChar char="•"/>
                </a:pPr>
                <a:r>
                  <a:rPr lang="en-GB" dirty="0" smtClean="0"/>
                  <a:t>Max. total length </a:t>
                </a:r>
                <a:r>
                  <a:rPr lang="en-GB" dirty="0" err="1" smtClean="0"/>
                  <a:t>inc.</a:t>
                </a:r>
                <a:r>
                  <a:rPr lang="en-GB" dirty="0" smtClean="0"/>
                  <a:t> coils = 70 mm</a:t>
                </a:r>
              </a:p>
              <a:p>
                <a:pPr>
                  <a:buSzPct val="100000"/>
                </a:pP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𝑁𝐼</m:t>
                    </m:r>
                    <m:r>
                      <a:rPr lang="en-GB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/>
                          </a:rPr>
                          <m:t>18</m:t>
                        </m:r>
                        <m:r>
                          <a:rPr lang="en-GB" b="0" i="1" smtClean="0">
                            <a:latin typeface="Cambria Math"/>
                          </a:rPr>
                          <m:t>𝑇</m:t>
                        </m:r>
                        <m:r>
                          <a:rPr lang="en-GB" b="0" i="1" smtClean="0">
                            <a:latin typeface="Cambria Math"/>
                          </a:rPr>
                          <m:t>/</m:t>
                        </m:r>
                        <m:r>
                          <a:rPr lang="en-GB" b="0" i="1" smtClean="0">
                            <a:latin typeface="Cambria Math"/>
                          </a:rPr>
                          <m:t>𝑚</m:t>
                        </m:r>
                        <m:r>
                          <a:rPr lang="en-GB" b="0" i="1" smtClean="0">
                            <a:latin typeface="Cambria Math"/>
                          </a:rPr>
                          <m:t> . </m:t>
                        </m:r>
                        <m:sSup>
                          <m:sSupPr>
                            <m:ctrlPr>
                              <a:rPr lang="en-GB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/>
                              </a:rPr>
                              <m:t>(21.5</m:t>
                            </m:r>
                            <m:r>
                              <a:rPr lang="en-GB" i="1">
                                <a:latin typeface="Cambria Math"/>
                              </a:rPr>
                              <m:t>𝑚𝑚</m:t>
                            </m:r>
                            <m:r>
                              <a:rPr lang="en-GB" i="1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GB" b="0" i="1" smtClean="0">
                            <a:latin typeface="Cambria Math"/>
                          </a:rPr>
                          <m:t>2 . 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GB" b="0" i="1" smtClean="0">
                            <a:latin typeface="Cambria Math"/>
                          </a:rPr>
                          <m:t> . 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98%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/>
                              </a:rPr>
                              <m:t>𝑒𝑓𝑓𝑖𝑐𝑖𝑒𝑛𝑐𝑦</m:t>
                            </m:r>
                          </m:sub>
                        </m:sSub>
                      </m:den>
                    </m:f>
                    <m:r>
                      <a:rPr lang="en-GB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GB" dirty="0" smtClean="0"/>
                  <a:t>3380 </a:t>
                </a:r>
                <a:r>
                  <a:rPr lang="en-GB" dirty="0" err="1" smtClean="0"/>
                  <a:t>A.Turns</a:t>
                </a:r>
                <a:r>
                  <a:rPr lang="en-GB" dirty="0" smtClean="0"/>
                  <a:t> </a:t>
                </a:r>
                <a:r>
                  <a:rPr lang="en-GB" sz="2000" dirty="0" smtClean="0"/>
                  <a:t>per pole</a:t>
                </a:r>
              </a:p>
              <a:p>
                <a:pPr>
                  <a:buSzPct val="100000"/>
                  <a:buFont typeface="Arial" pitchFamily="34" charset="0"/>
                  <a:buChar char="•"/>
                </a:pPr>
                <a:r>
                  <a:rPr lang="en-GB" dirty="0"/>
                  <a:t>Individually powered + dipole windings</a:t>
                </a:r>
              </a:p>
              <a:p>
                <a:pPr marL="0" indent="0">
                  <a:buSzPct val="100000"/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80660"/>
                <a:ext cx="8579296" cy="4824828"/>
              </a:xfrm>
              <a:blipFill rotWithShape="1">
                <a:blip r:embed="rId2"/>
                <a:stretch>
                  <a:fillRect l="-1564" t="-1643" r="-2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316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Dipole Winding Specs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15516" y="980660"/>
                <a:ext cx="8928484" cy="5076632"/>
              </a:xfrm>
              <a:solidFill>
                <a:schemeClr val="bg1"/>
              </a:solidFill>
            </p:spPr>
            <p:txBody>
              <a:bodyPr/>
              <a:lstStyle/>
              <a:p>
                <a:r>
                  <a:rPr lang="en-GB" dirty="0" smtClean="0"/>
                  <a:t>Each quad has x &amp; y embedded </a:t>
                </a:r>
                <a:r>
                  <a:rPr lang="en-GB" dirty="0" err="1" smtClean="0"/>
                  <a:t>steerers</a:t>
                </a:r>
                <a:endParaRPr lang="en-GB" dirty="0" smtClean="0"/>
              </a:p>
              <a:p>
                <a:r>
                  <a:rPr lang="en-GB" dirty="0" smtClean="0"/>
                  <a:t>Extra</a:t>
                </a:r>
                <a:r>
                  <a:rPr lang="en-GB" dirty="0" smtClean="0"/>
                  <a:t> </a:t>
                </a:r>
                <a:r>
                  <a:rPr lang="en-GB" dirty="0" smtClean="0"/>
                  <a:t>winding, not </a:t>
                </a:r>
                <a:r>
                  <a:rPr lang="en-GB" dirty="0" smtClean="0"/>
                  <a:t>separated </a:t>
                </a:r>
                <a:r>
                  <a:rPr lang="en-GB" dirty="0" smtClean="0"/>
                  <a:t>quad coils</a:t>
                </a:r>
              </a:p>
              <a:p>
                <a:r>
                  <a:rPr lang="en-GB" dirty="0" smtClean="0"/>
                  <a:t>Maximum deflection angle given </a:t>
                </a:r>
                <a:r>
                  <a:rPr lang="en-GB" dirty="0" smtClean="0"/>
                  <a:t>by: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/>
                        </a:rPr>
                        <m:t>𝜃</m:t>
                      </m:r>
                      <m:r>
                        <a:rPr lang="en-GB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/>
                            </a:rPr>
                            <m:t>1 </m:t>
                          </m:r>
                          <m:r>
                            <a:rPr lang="en-GB" i="1">
                              <a:latin typeface="Cambria Math"/>
                            </a:rPr>
                            <m:t>𝑚𝑚</m:t>
                          </m:r>
                          <m:r>
                            <a:rPr lang="en-GB" i="1">
                              <a:latin typeface="Cambria Math"/>
                            </a:rPr>
                            <m:t> </m:t>
                          </m:r>
                          <m:r>
                            <a:rPr lang="en-GB" i="1">
                              <a:latin typeface="Cambria Math"/>
                            </a:rPr>
                            <m:t>𝑑𝑒𝑓𝑙𝑒𝑐𝑡𝑖𝑜𝑛</m:t>
                          </m:r>
                        </m:num>
                        <m:den>
                          <m:r>
                            <a:rPr lang="en-GB" i="1">
                              <a:latin typeface="Cambria Math"/>
                            </a:rPr>
                            <m:t>310 </m:t>
                          </m:r>
                          <m:r>
                            <a:rPr lang="en-GB" i="1">
                              <a:latin typeface="Cambria Math"/>
                            </a:rPr>
                            <m:t>𝑚𝑚</m:t>
                          </m:r>
                          <m:r>
                            <a:rPr lang="en-GB" i="1">
                              <a:latin typeface="Cambria Math"/>
                            </a:rPr>
                            <m:t> </m:t>
                          </m:r>
                          <m:r>
                            <a:rPr lang="en-GB" i="1">
                              <a:latin typeface="Cambria Math"/>
                            </a:rPr>
                            <m:t>𝑓𝑟𝑜𝑚</m:t>
                          </m:r>
                          <m:r>
                            <a:rPr lang="en-GB" i="1">
                              <a:latin typeface="Cambria Math"/>
                            </a:rPr>
                            <m:t> </m:t>
                          </m:r>
                          <m:r>
                            <a:rPr lang="en-GB" i="1">
                              <a:latin typeface="Cambria Math"/>
                            </a:rPr>
                            <m:t>𝑅𝐹𝑄</m:t>
                          </m:r>
                        </m:den>
                      </m:f>
                      <m:r>
                        <a:rPr lang="en-GB" i="1">
                          <a:latin typeface="Cambria Math"/>
                        </a:rPr>
                        <m:t>=3.23 </m:t>
                      </m:r>
                      <m:r>
                        <a:rPr lang="en-GB" i="1">
                          <a:latin typeface="Cambria Math"/>
                        </a:rPr>
                        <m:t>𝑚𝑟𝑎𝑑</m:t>
                      </m:r>
                    </m:oMath>
                  </m:oMathPara>
                </a14:m>
                <a:endParaRPr lang="en-GB" dirty="0"/>
              </a:p>
              <a:p>
                <a:r>
                  <a:rPr lang="en-GB" dirty="0" smtClean="0"/>
                  <a:t>For 3 MeV H</a:t>
                </a:r>
                <a:r>
                  <a:rPr lang="en-GB" baseline="30000" dirty="0" smtClean="0"/>
                  <a:t>–</a:t>
                </a:r>
                <a:r>
                  <a:rPr lang="en-GB" dirty="0" smtClean="0"/>
                  <a:t>, need an integrated field of: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GB" b="0" i="1" smtClean="0">
                              <a:latin typeface="Cambria Math"/>
                            </a:rPr>
                            <m:t>𝐵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.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𝑑𝑙</m:t>
                          </m:r>
                        </m:e>
                      </m:nary>
                      <m:r>
                        <a:rPr lang="en-GB" b="0" i="1" smtClean="0">
                          <a:latin typeface="Cambria Math"/>
                        </a:rPr>
                        <m:t>=8.09</m:t>
                      </m:r>
                      <m:sSup>
                        <m:sSup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n-GB" b="0" i="1" smtClean="0">
                              <a:latin typeface="Cambria Math"/>
                            </a:rPr>
                            <m:t>−4</m:t>
                          </m:r>
                        </m:sup>
                      </m:sSup>
                      <m:r>
                        <a:rPr lang="en-GB" b="0" i="1" smtClean="0">
                          <a:latin typeface="Cambria Math"/>
                        </a:rPr>
                        <m:t>𝑇</m:t>
                      </m:r>
                      <m:r>
                        <a:rPr lang="en-GB" b="0" i="1" smtClean="0">
                          <a:latin typeface="Cambria Math"/>
                        </a:rPr>
                        <m:t>.</m:t>
                      </m:r>
                      <m:r>
                        <a:rPr lang="en-GB" b="0" i="1" smtClean="0"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en-GB" dirty="0" smtClean="0"/>
              </a:p>
              <a:p>
                <a:r>
                  <a:rPr lang="en-GB" dirty="0" smtClean="0"/>
                  <a:t>Opera suggests need 360 </a:t>
                </a:r>
                <a:r>
                  <a:rPr lang="en-GB" dirty="0" err="1" smtClean="0"/>
                  <a:t>A.Turns</a:t>
                </a:r>
                <a:r>
                  <a:rPr lang="en-GB" dirty="0" smtClean="0"/>
                  <a:t> for this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5516" y="980660"/>
                <a:ext cx="8928484" cy="5076632"/>
              </a:xfrm>
              <a:blipFill rotWithShape="1">
                <a:blip r:embed="rId2"/>
                <a:stretch>
                  <a:fillRect l="-1638" t="-1681" r="-614" b="-33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9134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Difficulties with Specs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660"/>
            <a:ext cx="8686800" cy="4824828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Bore &gt; 1/2 total length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Fringe fields very important (2D insufficient)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Difficult to ensure good field quality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70 mm total length includes coils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Very little space for coils: Need few # turns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Individually powered + dipole windings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Possibly £££ on power supplies alone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Power ∝ </a:t>
            </a:r>
            <a:r>
              <a:rPr lang="en-GB" dirty="0" smtClean="0"/>
              <a:t>Current Density</a:t>
            </a:r>
            <a:endParaRPr lang="en-GB" baseline="30000" dirty="0" smtClean="0"/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Allow space for dipole windings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7330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Power Supplies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516" y="2698421"/>
            <a:ext cx="8928484" cy="3116414"/>
          </a:xfrm>
        </p:spPr>
        <p:txBody>
          <a:bodyPr/>
          <a:lstStyle/>
          <a:p>
            <a:r>
              <a:rPr lang="en-GB" dirty="0" smtClean="0"/>
              <a:t>TDK-Lambda </a:t>
            </a:r>
            <a:r>
              <a:rPr lang="en-GB" dirty="0" err="1" smtClean="0"/>
              <a:t>Genesys</a:t>
            </a:r>
            <a:r>
              <a:rPr lang="en-GB" dirty="0" smtClean="0"/>
              <a:t> 6-200</a:t>
            </a:r>
          </a:p>
          <a:p>
            <a:r>
              <a:rPr lang="en-GB" dirty="0" smtClean="0"/>
              <a:t>200 A, 6 V </a:t>
            </a:r>
            <a:r>
              <a:rPr lang="en-GB" dirty="0" smtClean="0">
                <a:sym typeface="Wingdings" pitchFamily="2" charset="2"/>
              </a:rPr>
              <a:t> </a:t>
            </a:r>
            <a:r>
              <a:rPr lang="en-GB" dirty="0" smtClean="0"/>
              <a:t>1200 W in 1U chassis</a:t>
            </a:r>
          </a:p>
          <a:p>
            <a:r>
              <a:rPr lang="en-GB" dirty="0" smtClean="0"/>
              <a:t>Same family as used on ISIS </a:t>
            </a:r>
            <a:r>
              <a:rPr lang="en-GB" dirty="0" err="1" smtClean="0"/>
              <a:t>linac</a:t>
            </a:r>
            <a:r>
              <a:rPr lang="en-GB" dirty="0" smtClean="0"/>
              <a:t> quads</a:t>
            </a:r>
          </a:p>
          <a:p>
            <a:r>
              <a:rPr lang="en-GB" dirty="0" smtClean="0"/>
              <a:t>£1,405 base price + multi-buy discount</a:t>
            </a:r>
          </a:p>
          <a:p>
            <a:r>
              <a:rPr lang="en-GB" dirty="0" smtClean="0">
                <a:sym typeface="Wingdings" pitchFamily="2" charset="2"/>
              </a:rPr>
              <a:t> </a:t>
            </a:r>
            <a:r>
              <a:rPr lang="en-GB" dirty="0" smtClean="0"/>
              <a:t>18 turns of (5x5)mm</a:t>
            </a:r>
            <a:r>
              <a:rPr lang="en-GB" baseline="30000" dirty="0" smtClean="0"/>
              <a:t>2</a:t>
            </a:r>
            <a:r>
              <a:rPr lang="en-GB" dirty="0" smtClean="0"/>
              <a:t> hollow conductor</a:t>
            </a:r>
            <a:endParaRPr lang="en-GB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533" r="8396" b="13962"/>
          <a:stretch/>
        </p:blipFill>
        <p:spPr bwMode="auto">
          <a:xfrm>
            <a:off x="827584" y="800708"/>
            <a:ext cx="7247442" cy="1888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3763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High Gradient </a:t>
            </a:r>
            <a:r>
              <a:rPr lang="en-GB" dirty="0" smtClean="0">
                <a:sym typeface="Wingdings" pitchFamily="2" charset="2"/>
              </a:rPr>
              <a:t> Straight Poles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28" r="30552" b="3581"/>
          <a:stretch/>
        </p:blipFill>
        <p:spPr bwMode="auto">
          <a:xfrm>
            <a:off x="985750" y="758950"/>
            <a:ext cx="7200800" cy="5280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3484010" y="4437112"/>
            <a:ext cx="1015982" cy="1152128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59532" y="5589240"/>
            <a:ext cx="34641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Straight poles saturate badly at high gradients, </a:t>
            </a:r>
            <a:r>
              <a:rPr lang="en-GB" dirty="0" smtClean="0"/>
              <a:t>reducing homogeneity and increasing </a:t>
            </a:r>
            <a:r>
              <a:rPr lang="en-GB" dirty="0" smtClean="0"/>
              <a:t>magnetic </a:t>
            </a:r>
            <a:r>
              <a:rPr lang="en-GB" dirty="0" smtClean="0"/>
              <a:t>length</a:t>
            </a:r>
            <a:endParaRPr lang="en-GB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968044" y="152636"/>
            <a:ext cx="3816424" cy="54006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4968044" y="152636"/>
            <a:ext cx="3816424" cy="54055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34505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Tapered Pole</a:t>
            </a:r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-4788" y="2133712"/>
            <a:ext cx="6660809" cy="4724288"/>
            <a:chOff x="-4788" y="2096853"/>
            <a:chExt cx="6660809" cy="4724288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60" t="86370" r="24245" b="2595"/>
            <a:stretch/>
          </p:blipFill>
          <p:spPr bwMode="auto">
            <a:xfrm>
              <a:off x="-4788" y="6207846"/>
              <a:ext cx="6660000" cy="613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4" name="Picture 6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33" t="12069" r="24271" b="13966"/>
            <a:stretch/>
          </p:blipFill>
          <p:spPr bwMode="auto">
            <a:xfrm>
              <a:off x="-3979" y="2096853"/>
              <a:ext cx="6660000" cy="4110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" t="11517" r="23875" b="2828"/>
          <a:stretch/>
        </p:blipFill>
        <p:spPr bwMode="auto">
          <a:xfrm>
            <a:off x="3491881" y="728700"/>
            <a:ext cx="5652120" cy="399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8720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3D Tapered Pole</a:t>
            </a:r>
            <a:r>
              <a:rPr lang="en-GB" dirty="0" smtClean="0">
                <a:sym typeface="Wingdings" pitchFamily="2" charset="2"/>
              </a:rPr>
              <a:t> Not Saturating</a:t>
            </a:r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69" r="31094" b="3535"/>
          <a:stretch/>
        </p:blipFill>
        <p:spPr bwMode="auto">
          <a:xfrm>
            <a:off x="1223628" y="728700"/>
            <a:ext cx="7041031" cy="5364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1248" y="5934670"/>
            <a:ext cx="47453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Note: </a:t>
            </a:r>
            <a:r>
              <a:rPr lang="en-GB" dirty="0" smtClean="0"/>
              <a:t>Coils shown are simple racetracks. Give same results as realistic tapered coils but much faster to solve!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90949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Magnetic Length</a:t>
            </a:r>
            <a:endParaRPr lang="en-GB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63" y="872716"/>
            <a:ext cx="7431087" cy="4687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0" y="5631628"/>
                <a:ext cx="5648982" cy="4912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/>
                  <a:t>Final design has integrated field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GB" i="1" smtClean="0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GB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/>
                              </a:rPr>
                              <m:t>𝑑𝐵</m:t>
                            </m:r>
                          </m:num>
                          <m:den>
                            <m:r>
                              <a:rPr lang="en-GB" b="0" i="1" smtClean="0">
                                <a:latin typeface="Cambria Math"/>
                              </a:rPr>
                              <m:t>𝑑𝑥</m:t>
                            </m:r>
                          </m:den>
                        </m:f>
                        <m:r>
                          <a:rPr lang="en-GB" b="0" i="1" smtClean="0">
                            <a:latin typeface="Cambria Math"/>
                          </a:rPr>
                          <m:t>.</m:t>
                        </m:r>
                        <m:r>
                          <a:rPr lang="en-GB" b="0" i="1" smtClean="0">
                            <a:latin typeface="Cambria Math"/>
                          </a:rPr>
                          <m:t>𝑑𝑙</m:t>
                        </m:r>
                      </m:e>
                    </m:nary>
                    <m:r>
                      <a:rPr lang="en-GB" b="0" i="1" smtClean="0">
                        <a:latin typeface="Cambria Math"/>
                      </a:rPr>
                      <m:t>=1.301 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/>
                      </a:rPr>
                      <m:t>T</m:t>
                    </m:r>
                  </m:oMath>
                </a14:m>
                <a:endParaRPr lang="en-GB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631628"/>
                <a:ext cx="5648982" cy="491288"/>
              </a:xfrm>
              <a:prstGeom prst="rect">
                <a:avLst/>
              </a:prstGeom>
              <a:blipFill rotWithShape="1">
                <a:blip r:embed="rId3"/>
                <a:stretch>
                  <a:fillRect l="-863" t="-100000" b="-16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8819556"/>
      </p:ext>
    </p:extLst>
  </p:cSld>
  <p:clrMapOvr>
    <a:masterClrMapping/>
  </p:clrMapOvr>
</p:sld>
</file>

<file path=ppt/theme/theme1.xml><?xml version="1.0" encoding="utf-8"?>
<a:theme xmlns:a="http://schemas.openxmlformats.org/drawingml/2006/main" name="STFC Large Top Banner">
  <a:themeElements>
    <a:clrScheme name="STFC Large Top Bann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FC Large Top Banner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FC Large Top Bann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FC Large Top Bann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FC Large Top Bann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FC Large Top Bann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FC Large Top Bann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FC Large Top Bann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FC Large Top Bann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FC Large Top Bann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FC Large Top Bann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FC Large Top Bann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FC Large Top Bann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FC Large Top Bann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RAL Small Bottom Banner">
  <a:themeElements>
    <a:clrScheme name="RAL Small Bottom Bann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RAL Small Bottom Banner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AL Small Bottom Bann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L Small Bottom Bann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L Small Bottom Bann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L Small Bottom Bann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L Small Bottom Bann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L Small Bottom Bann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L Small Bottom Bann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L Small Bottom Bann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L Small Bottom Bann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L Small Bottom Bann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L Small Bottom Bann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L Small Bottom Bann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RAL Large Top Banner">
  <a:themeElements>
    <a:clrScheme name="RAL Large Top Bann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RAL Large Top Banner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AL Large Top Bann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L Large Top Bann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L Large Top Bann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L Large Top Bann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L Large Top Bann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L Large Top Bann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L Large Top Bann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L Large Top Bann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L Large Top Bann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L Large Top Bann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L Large Top Bann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L Large Top Bann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RAL Small Top Banner">
  <a:themeElements>
    <a:clrScheme name="RAL Small Top Bann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RAL Small Top Banner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AL Small Top Bann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L Small Top Bann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L Small Top Bann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L Small Top Bann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L Small Top Bann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L Small Top Bann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L Small Top Bann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L Small Top Bann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L Small Top Bann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L Small Top Bann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L Small Top Bann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L Small Top Bann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RAL Large Bottom Banner">
  <a:themeElements>
    <a:clrScheme name="RAL Large Bottom Bann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RAL Large Bottom Bann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AL Large Bottom Bann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L Large Bottom Bann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L Large Bottom Bann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L Large Bottom Bann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L Large Bottom Bann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L Large Bottom Bann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L Large Bottom Bann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L Large Bottom Bann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L Large Bottom Bann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L Large Bottom Bann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L Large Bottom Bann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L Large Bottom Bann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ASTeC Large Top Banner">
  <a:themeElements>
    <a:clrScheme name="ASTeC Large Top Bann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TeC Large Top Banner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STeC Large Top Bann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TeC Large Top Bann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TeC Large Top Bann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TeC Large Top Bann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TeC Large Top Bann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TeC Large Top Bann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TeC Large Top Bann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TeC Large Top Bann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TeC Large Top Bann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TeC Large Top Bann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TeC Large Top Bann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TeC Large Top Bann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ASTeC Small Top Banner">
  <a:themeElements>
    <a:clrScheme name="ASTeC Small Top Bann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TeC Small Top Banner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STeC Small Top Bann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TeC Small Top Bann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TeC Small Top Bann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TeC Small Top Bann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TeC Small Top Bann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TeC Small Top Bann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TeC Small Top Bann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TeC Small Top Bann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TeC Small Top Bann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TeC Small Top Bann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TeC Small Top Bann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TeC Small Top Bann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ASTeC Small Bottom Banner">
  <a:themeElements>
    <a:clrScheme name="ASTeC Small Bottom Bann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TeC Small Bottom Banner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STeC Small Bottom Bann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TeC Small Bottom Bann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TeC Small Bottom Bann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TeC Small Bottom Bann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TeC Small Bottom Bann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TeC Small Bottom Bann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TeC Small Bottom Bann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TeC Small Bottom Bann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TeC Small Bottom Bann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TeC Small Bottom Bann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TeC Small Bottom Bann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TeC Small Bottom Bann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ASTeC Large Bottom Banner">
  <a:themeElements>
    <a:clrScheme name="ASTeC Large Bottom Bann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TeC Large Bottom Banner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STeC Large Bottom Bann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TeC Large Bottom Bann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TeC Large Bottom Bann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TeC Large Bottom Bann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TeC Large Bottom Bann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TeC Large Bottom Bann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TeC Large Bottom Bann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TeC Large Bottom Bann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TeC Large Bottom Bann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TeC Large Bottom Bann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TeC Large Bottom Bann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TeC Large Bottom Bann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CLF Large Top Banner">
  <a:themeElements>
    <a:clrScheme name="CLF Large Top Bann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LF Large Top Banner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LF Large Top Bann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F Large Top Bann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F Large Top Bann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F Large Top Bann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F Large Top Bann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F Large Top Bann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F Large Top Bann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F Large Top Bann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F Large Top Bann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F Large Top Bann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F Large Top Bann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F Large Top Bann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CLF Small Top Banner">
  <a:themeElements>
    <a:clrScheme name="CLF Small Top Bann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LF Small Top Banner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LF Small Top Bann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F Small Top Bann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F Small Top Bann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F Small Top Bann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F Small Top Bann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F Small Top Bann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F Small Top Bann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F Small Top Bann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F Small Top Bann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F Small Top Bann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F Small Top Bann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F Small Top Bann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TFC Large Top Banner - Top Text">
  <a:themeElements>
    <a:clrScheme name="STFC Large Top Banner - Top Tex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FC Large Top Banner - Top Tex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FC Large Top Banner - Top Tex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FC Large Top Banner - Top Tex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FC Large Top Banner - Top Tex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FC Large Top Banner - Top Tex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FC Large Top Banner - Top Tex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FC Large Top Banner - Top Tex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FC Large Top Banner - Top Tex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FC Large Top Banner - Top Tex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FC Large Top Banner - Top Tex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FC Large Top Banner - Top Tex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FC Large Top Banner - Top Tex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FC Large Top Banner - Top Tex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CLF Small Bottom Banner">
  <a:themeElements>
    <a:clrScheme name="CLF Small Bottom Bann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LF Small Bottom Banner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LF Small Bottom Bann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F Small Bottom Bann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F Small Bottom Bann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F Small Bottom Bann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F Small Bottom Bann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F Small Bottom Bann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F Small Bottom Bann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F Small Bottom Bann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F Small Bottom Bann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F Small Bottom Bann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F Small Bottom Bann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F Small Bottom Bann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CLF Large Bottom Banner">
  <a:themeElements>
    <a:clrScheme name="CLF Large Bottom Bann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LF Large Bottom Banner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LF Large Bottom Bann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F Large Bottom Bann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F Large Bottom Bann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F Large Bottom Bann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F Large Bottom Bann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F Large Bottom Bann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F Large Bottom Bann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F Large Bottom Bann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F Large Bottom Bann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F Large Bottom Bann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F Large Bottom Bann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F Large Bottom Bann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e-Science Large Top Banner">
  <a:themeElements>
    <a:clrScheme name="e-Science Large Top Bann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-Science Large Top Banner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-Science Large Top Bann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-Science Large Top Bann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-Science Large Top Bann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-Science Large Top Bann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-Science Large Top Bann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-Science Large Top Bann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-Science Large Top Bann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-Science Large Top Bann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-Science Large Top Bann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-Science Large Top Bann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-Science Large Top Bann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-Science Large Top Bann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e-Science Small Top Banner">
  <a:themeElements>
    <a:clrScheme name="e-Science Small Top Bann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-Science Small Top Banner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-Science Small Top Bann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-Science Small Top Bann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-Science Small Top Bann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-Science Small Top Bann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-Science Small Top Bann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-Science Small Top Bann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-Science Small Top Bann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-Science Small Top Bann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-Science Small Top Bann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-Science Small Top Bann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-Science Small Top Bann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-Science Small Top Bann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e-Science Small Bottom Banner">
  <a:themeElements>
    <a:clrScheme name="e-Science Small Bottom Bann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-Science Small Bottom Banner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-Science Small Bottom Bann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-Science Small Bottom Bann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-Science Small Bottom Bann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-Science Small Bottom Bann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-Science Small Bottom Bann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-Science Small Bottom Bann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-Science Small Bottom Bann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-Science Small Bottom Bann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-Science Small Bottom Bann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-Science Small Bottom Bann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-Science Small Bottom Bann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-Science Small Bottom Bann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e-Science Large Bottom Banner">
  <a:themeElements>
    <a:clrScheme name="e-Science Large Bottom Bann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-Science Large Bottom Banner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-Science Large Bottom Bann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-Science Large Bottom Bann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-Science Large Bottom Bann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-Science Large Bottom Bann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-Science Large Bottom Bann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-Science Large Bottom Bann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-Science Large Bottom Bann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-Science Large Bottom Bann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-Science Large Bottom Bann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-Science Large Bottom Bann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-Science Large Bottom Bann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-Science Large Bottom Bann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SRS Large Top Banner">
  <a:themeElements>
    <a:clrScheme name="SRS Large Top Bann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RS Large Top Banner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RS Large Top Bann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RS Large Top Bann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RS Large Top Bann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RS Large Top Bann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RS Large Top Bann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RS Large Top Bann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RS Large Top Bann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RS Large Top Bann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RS Large Top Bann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RS Large Top Bann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RS Large Top Bann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RS Large Top Bann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SRS Small Top Banner">
  <a:themeElements>
    <a:clrScheme name="SRS Small Top Bann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RS Small Top Banner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RS Small Top Bann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RS Small Top Bann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RS Small Top Bann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RS Small Top Bann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RS Small Top Bann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RS Small Top Bann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RS Small Top Bann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RS Small Top Bann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RS Small Top Bann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RS Small Top Bann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RS Small Top Bann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RS Small Top Bann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SRS Small Bottom Banner">
  <a:themeElements>
    <a:clrScheme name="SRS Small Bottom Bann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RS Small Bottom Banner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RS Small Bottom Bann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RS Small Bottom Bann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RS Small Bottom Bann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RS Small Bottom Bann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RS Small Bottom Bann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RS Small Bottom Bann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RS Small Bottom Bann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RS Small Bottom Bann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RS Small Bottom Bann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RS Small Bottom Bann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RS Small Bottom Bann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RS Small Bottom Bann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SRS Large Bottom Banner">
  <a:themeElements>
    <a:clrScheme name="SRS Large Bottom Bann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RS Large Bottom Banner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RS Large Bottom Bann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RS Large Bottom Bann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RS Large Bottom Bann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RS Large Bottom Bann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RS Large Bottom Bann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RS Large Bottom Bann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RS Large Bottom Bann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RS Large Bottom Bann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RS Large Bottom Bann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RS Large Bottom Bann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RS Large Bottom Bann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RS Large Bottom Bann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STFC Small Top Banner">
  <a:themeElements>
    <a:clrScheme name="STFC Small Top Bann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FC Small Top Banner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FC Small Top Bann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FC Small Top Bann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FC Small Top Bann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FC Small Top Bann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FC Small Top Bann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FC Small Top Bann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FC Small Top Bann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FC Small Top Bann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FC Small Top Bann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FC Small Top Bann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FC Small Top Bann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FC Small Top Bann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1_ISIS Small Bottom Banner">
  <a:themeElements>
    <a:clrScheme name="ISIS Small Bottom Bann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IS Small Bottom Banner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SIS Small Bottom Bann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Small Bottom Bann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Small Bottom Bann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Small Bottom Bann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Small Bottom Bann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Small Bottom Bann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Bottom Bann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Bottom Bann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Bottom Bann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Bottom Bann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Bottom Bann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Bottom Bann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STFC Small Bottom Banner">
  <a:themeElements>
    <a:clrScheme name="STFC Small Bottom Bann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FC Small Bottom Banner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FC Small Bottom Bann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FC Small Bottom Bann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FC Small Bottom Bann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FC Small Bottom Bann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FC Small Bottom Bann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FC Small Bottom Bann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FC Small Bottom Bann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FC Small Bottom Bann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FC Small Bottom Bann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FC Small Bottom Bann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FC Small Bottom Bann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FC Small Bottom Bann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STFC Large Bottom Banner">
  <a:themeElements>
    <a:clrScheme name="STFC Large Bottom Bann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FC Large Bottom Banner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FC Large Bottom Bann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FC Large Bottom Bann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FC Large Bottom Bann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FC Large Bottom Bann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FC Large Bottom Bann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FC Large Bottom Bann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FC Large Bottom Bann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FC Large Bottom Bann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FC Large Bottom Bann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FC Large Bottom Bann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FC Large Bottom Bann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FC Large Bottom Bann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ISIS Small Bottom Banner">
  <a:themeElements>
    <a:clrScheme name="ISIS Small Bottom Bann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IS Small Bottom Banner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SIS Small Bottom Bann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Small Bottom Bann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Small Bottom Bann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Small Bottom Bann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Small Bottom Bann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Small Bottom Bann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Bottom Bann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Bottom Bann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Bottom Bann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Bottom Bann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Bottom Bann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Bottom Bann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ISIS Large Top Banner">
  <a:themeElements>
    <a:clrScheme name="ISIS Large Top Bann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IS Large Top Banner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SIS Large Top Bann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Large Top Bann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Large Top Bann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Large Top Bann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Large Top Bann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Large Top Bann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Large Top Bann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Large Top Bann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Large Top Bann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Large Top Bann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Large Top Bann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Large Top Bann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ISIS Small Top Banner">
  <a:themeElements>
    <a:clrScheme name="ISIS Small Top Bann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IS Small Top Banner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SIS Small Top Bann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Small Top Bann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Small Top Bann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Small Top Bann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Small Top Bann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Small Top Bann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Top Bann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Top Bann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Top Bann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Top Bann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Top Bann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Top Bann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ISIS Large Bottom Banner">
  <a:themeElements>
    <a:clrScheme name="ISIS Large Bottom Bann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IS Large Bottom Bann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SIS Large Bottom Bann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Large Bottom Bann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Large Bottom Bann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Large Bottom Bann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Large Bottom Bann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Large Bottom Bann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Large Bottom Bann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Large Bottom Bann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Large Bottom Bann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Large Bottom Bann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Large Bottom Bann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Large Bottom Bann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4738</TotalTime>
  <Words>414</Words>
  <Application>Microsoft Office PowerPoint</Application>
  <PresentationFormat>On-screen Show (4:3)</PresentationFormat>
  <Paragraphs>64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30</vt:i4>
      </vt:variant>
      <vt:variant>
        <vt:lpstr>Slide Titles</vt:lpstr>
      </vt:variant>
      <vt:variant>
        <vt:i4>15</vt:i4>
      </vt:variant>
    </vt:vector>
  </HeadingPairs>
  <TitlesOfParts>
    <vt:vector size="45" baseType="lpstr">
      <vt:lpstr>STFC Large Top Banner</vt:lpstr>
      <vt:lpstr>STFC Large Top Banner - Top Text</vt:lpstr>
      <vt:lpstr>STFC Small Top Banner</vt:lpstr>
      <vt:lpstr>STFC Small Bottom Banner</vt:lpstr>
      <vt:lpstr>STFC Large Bottom Banner</vt:lpstr>
      <vt:lpstr>ISIS Small Bottom Banner</vt:lpstr>
      <vt:lpstr>ISIS Large Top Banner</vt:lpstr>
      <vt:lpstr>ISIS Small Top Banner</vt:lpstr>
      <vt:lpstr>ISIS Large Bottom Banner</vt:lpstr>
      <vt:lpstr>RAL Small Bottom Banner</vt:lpstr>
      <vt:lpstr>RAL Large Top Banner</vt:lpstr>
      <vt:lpstr>RAL Small Top Banner</vt:lpstr>
      <vt:lpstr>RAL Large Bottom Banner</vt:lpstr>
      <vt:lpstr>ASTeC Large Top Banner</vt:lpstr>
      <vt:lpstr>ASTeC Small Top Banner</vt:lpstr>
      <vt:lpstr>ASTeC Small Bottom Banner</vt:lpstr>
      <vt:lpstr>ASTeC Large Bottom Banner</vt:lpstr>
      <vt:lpstr>CLF Large Top Banner</vt:lpstr>
      <vt:lpstr>CLF Small Top Banner</vt:lpstr>
      <vt:lpstr>CLF Small Bottom Banner</vt:lpstr>
      <vt:lpstr>CLF Large Bottom Banner</vt:lpstr>
      <vt:lpstr>e-Science Large Top Banner</vt:lpstr>
      <vt:lpstr>e-Science Small Top Banner</vt:lpstr>
      <vt:lpstr>e-Science Small Bottom Banner</vt:lpstr>
      <vt:lpstr>e-Science Large Bottom Banner</vt:lpstr>
      <vt:lpstr>SRS Large Top Banner</vt:lpstr>
      <vt:lpstr>SRS Small Top Banner</vt:lpstr>
      <vt:lpstr>SRS Small Bottom Banner</vt:lpstr>
      <vt:lpstr>SRS Large Bottom Banner</vt:lpstr>
      <vt:lpstr>1_ISIS Small Bottom Banner</vt:lpstr>
      <vt:lpstr>MEBT Quadrupoles</vt:lpstr>
      <vt:lpstr>Quadrupole Specifications</vt:lpstr>
      <vt:lpstr>Dipole Winding Specs</vt:lpstr>
      <vt:lpstr>Difficulties with Specs</vt:lpstr>
      <vt:lpstr>Power Supplies</vt:lpstr>
      <vt:lpstr>High Gradient  Straight Poles</vt:lpstr>
      <vt:lpstr>Tapered Pole</vt:lpstr>
      <vt:lpstr>3D Tapered Pole Not Saturating</vt:lpstr>
      <vt:lpstr>Magnetic Length</vt:lpstr>
      <vt:lpstr>Higher Order Harmonics</vt:lpstr>
      <vt:lpstr>Integrated Field Homogeneity</vt:lpstr>
      <vt:lpstr>Linearity with Applied Current</vt:lpstr>
      <vt:lpstr>Quad &amp; Dipole Coils Energised</vt:lpstr>
      <vt:lpstr>Mechanical Considerations</vt:lpstr>
      <vt:lpstr>Summary</vt:lpstr>
    </vt:vector>
  </TitlesOfParts>
  <Company>CCLRC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gmlh78</dc:creator>
  <cp:lastModifiedBy>Scott Lawrie</cp:lastModifiedBy>
  <cp:revision>377</cp:revision>
  <dcterms:created xsi:type="dcterms:W3CDTF">2007-04-16T13:36:05Z</dcterms:created>
  <dcterms:modified xsi:type="dcterms:W3CDTF">2013-05-07T15:59:55Z</dcterms:modified>
</cp:coreProperties>
</file>