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2" r:id="rId7"/>
    <p:sldId id="263" r:id="rId8"/>
    <p:sldId id="264" r:id="rId9"/>
    <p:sldId id="261" r:id="rId10"/>
    <p:sldId id="259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9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2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5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4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1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8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0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6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E7F2-276A-41FE-B0C2-7F18D31A7633}" type="datetimeFigureOut">
              <a:rPr lang="en-GB" smtClean="0"/>
              <a:t>30/07/2013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FD6D-09CA-4FF2-87C4-6AC07CAF1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3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" y="0"/>
            <a:ext cx="11275939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115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807005"/>
            <a:ext cx="1782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0.4318 T</a:t>
            </a:r>
          </a:p>
          <a:p>
            <a:r>
              <a:rPr lang="en-GB" sz="2800" dirty="0" smtClean="0"/>
              <a:t>2.6 Amm</a:t>
            </a:r>
            <a:r>
              <a:rPr lang="en-GB" sz="2800" baseline="30000" dirty="0" smtClean="0"/>
              <a:t>-2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45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+/- 5%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" y="980728"/>
            <a:ext cx="1127593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7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+/- 2%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127593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+/- 1%</a:t>
            </a:r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127593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+/- 0.5%</a:t>
            </a:r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127593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2.6 Amm</a:t>
            </a:r>
            <a:r>
              <a:rPr lang="en-GB" baseline="30000" dirty="0" smtClean="0"/>
              <a:t>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OPERA default magnetic steel 	0.4318 T</a:t>
            </a:r>
          </a:p>
          <a:p>
            <a:pPr marL="0" indent="0">
              <a:buNone/>
            </a:pPr>
            <a:r>
              <a:rPr lang="en-GB" dirty="0" smtClean="0"/>
              <a:t>M800 Steel 				0.4280 T</a:t>
            </a:r>
          </a:p>
          <a:p>
            <a:pPr marL="0" indent="0">
              <a:buNone/>
            </a:pPr>
            <a:r>
              <a:rPr lang="en-GB" dirty="0" smtClean="0"/>
              <a:t>BINP Q13					0.4304 T</a:t>
            </a:r>
          </a:p>
          <a:p>
            <a:pPr marL="0" indent="0">
              <a:buNone/>
            </a:pPr>
            <a:r>
              <a:rPr lang="en-GB" dirty="0" smtClean="0"/>
              <a:t>Armco					0.4333 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Minor variation in good field region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90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8229"/>
            <a:ext cx="151336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38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91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880" y="-243408"/>
            <a:ext cx="12688045" cy="65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1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mm mesh in beam region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00" y="1815224"/>
            <a:ext cx="9807725" cy="50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97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 MeV beam 475 mm radius = 0.52 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4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7" y="0"/>
            <a:ext cx="12795613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5807005"/>
            <a:ext cx="1782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0.52 T</a:t>
            </a:r>
          </a:p>
          <a:p>
            <a:r>
              <a:rPr lang="en-GB" sz="2800" dirty="0" smtClean="0"/>
              <a:t>3.6 Amm</a:t>
            </a:r>
            <a:r>
              <a:rPr lang="en-GB" sz="2800" baseline="30000" dirty="0" smtClean="0"/>
              <a:t>-2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594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" y="0"/>
            <a:ext cx="11275939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0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62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80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778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4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41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2 mm mesh in beam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+/- 5%</vt:lpstr>
      <vt:lpstr>+/- 2%</vt:lpstr>
      <vt:lpstr>+/- 1%</vt:lpstr>
      <vt:lpstr>+/- 0.5%</vt:lpstr>
      <vt:lpstr>2.6 Amm-2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Faircloth</dc:creator>
  <cp:lastModifiedBy>Dan Faircloth</cp:lastModifiedBy>
  <cp:revision>11</cp:revision>
  <dcterms:created xsi:type="dcterms:W3CDTF">2013-07-30T13:32:13Z</dcterms:created>
  <dcterms:modified xsi:type="dcterms:W3CDTF">2013-07-30T23:51:44Z</dcterms:modified>
</cp:coreProperties>
</file>