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6" r:id="rId6"/>
    <p:sldId id="264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4C15-5611-4F58-B1C7-3E2195FB074C}" type="datetimeFigureOut">
              <a:rPr lang="en-US" smtClean="0"/>
              <a:pPr/>
              <a:t>5/7/2013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0C9C1-A1D8-4192-93C7-46F0BAC3BD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MEBT 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FETS meeting</a:t>
            </a:r>
          </a:p>
          <a:p>
            <a:r>
              <a:rPr lang="en-GB" dirty="0" smtClean="0"/>
              <a:t>UCL</a:t>
            </a:r>
          </a:p>
          <a:p>
            <a:r>
              <a:rPr lang="en-GB" dirty="0" smtClean="0"/>
              <a:t>8 May 2013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BT_new_latt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_z_After1st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1"/>
            <a:ext cx="3951771" cy="2109844"/>
          </a:xfrm>
          <a:prstGeom prst="rect">
            <a:avLst/>
          </a:prstGeom>
        </p:spPr>
      </p:pic>
      <p:pic>
        <p:nvPicPr>
          <p:cNvPr id="4" name="Picture 3" descr="G_z_After2nd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314446"/>
            <a:ext cx="3960841" cy="2114687"/>
          </a:xfrm>
          <a:prstGeom prst="rect">
            <a:avLst/>
          </a:prstGeom>
        </p:spPr>
      </p:pic>
      <p:pic>
        <p:nvPicPr>
          <p:cNvPr id="5" name="Picture 4" descr="G_z_After3rd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602" y="4440139"/>
            <a:ext cx="3993519" cy="2132133"/>
          </a:xfrm>
          <a:prstGeom prst="rect">
            <a:avLst/>
          </a:prstGeom>
        </p:spPr>
      </p:pic>
      <p:pic>
        <p:nvPicPr>
          <p:cNvPr id="6" name="Picture 5" descr="G_z_Before1st1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42851"/>
            <a:ext cx="3857652" cy="2059593"/>
          </a:xfrm>
          <a:prstGeom prst="rect">
            <a:avLst/>
          </a:prstGeom>
        </p:spPr>
      </p:pic>
      <p:pic>
        <p:nvPicPr>
          <p:cNvPr id="7" name="Picture 6" descr="G_z_Before2nd11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961" y="2233056"/>
            <a:ext cx="3986058" cy="2128150"/>
          </a:xfrm>
          <a:prstGeom prst="rect">
            <a:avLst/>
          </a:prstGeom>
        </p:spPr>
      </p:pic>
      <p:pic>
        <p:nvPicPr>
          <p:cNvPr id="8" name="Picture 7" descr="G_z_Before3rd1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429132"/>
            <a:ext cx="401413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mirrms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643338" cy="1855986"/>
          </a:xfrm>
          <a:prstGeom prst="rect">
            <a:avLst/>
          </a:prstGeom>
        </p:spPr>
      </p:pic>
      <p:pic>
        <p:nvPicPr>
          <p:cNvPr id="5" name="Picture 4" descr="nemixrms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3590361" cy="1828999"/>
          </a:xfrm>
          <a:prstGeom prst="rect">
            <a:avLst/>
          </a:prstGeom>
        </p:spPr>
      </p:pic>
      <p:pic>
        <p:nvPicPr>
          <p:cNvPr id="6" name="Picture 5" descr="nemiyrms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3643337" cy="1855986"/>
          </a:xfrm>
          <a:prstGeom prst="rect">
            <a:avLst/>
          </a:prstGeom>
        </p:spPr>
      </p:pic>
      <p:pic>
        <p:nvPicPr>
          <p:cNvPr id="7" name="Picture 6" descr="nemizrms1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143116"/>
            <a:ext cx="3709492" cy="1889687"/>
          </a:xfrm>
          <a:prstGeom prst="rect">
            <a:avLst/>
          </a:prstGeom>
        </p:spPr>
      </p:pic>
      <p:pic>
        <p:nvPicPr>
          <p:cNvPr id="8" name="Picture 7" descr="transmission1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4429132"/>
            <a:ext cx="4143372" cy="2110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76" y="2633803"/>
            <a:ext cx="4439800" cy="2065990"/>
          </a:xfrm>
          <a:prstGeom prst="rect">
            <a:avLst/>
          </a:prstGeom>
        </p:spPr>
      </p:pic>
      <p:pic>
        <p:nvPicPr>
          <p:cNvPr id="4" name="Picture 3" descr="Er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0945"/>
            <a:ext cx="4429124" cy="2061023"/>
          </a:xfrm>
          <a:prstGeom prst="rect">
            <a:avLst/>
          </a:prstGeom>
        </p:spPr>
      </p:pic>
      <p:pic>
        <p:nvPicPr>
          <p:cNvPr id="5" name="Picture 4" descr="Ez-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0" y="494670"/>
            <a:ext cx="4418480" cy="2056070"/>
          </a:xfrm>
          <a:prstGeom prst="rect">
            <a:avLst/>
          </a:prstGeom>
        </p:spPr>
      </p:pic>
      <p:pic>
        <p:nvPicPr>
          <p:cNvPr id="6" name="Picture 5" descr="Er_-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428868"/>
            <a:ext cx="3402556" cy="2013757"/>
          </a:xfrm>
          <a:prstGeom prst="rect">
            <a:avLst/>
          </a:prstGeom>
        </p:spPr>
      </p:pic>
      <p:pic>
        <p:nvPicPr>
          <p:cNvPr id="7" name="Picture 6" descr="Er_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714884"/>
            <a:ext cx="3429024" cy="2043683"/>
          </a:xfrm>
          <a:prstGeom prst="rect">
            <a:avLst/>
          </a:prstGeom>
        </p:spPr>
      </p:pic>
      <p:pic>
        <p:nvPicPr>
          <p:cNvPr id="8" name="Picture 7" descr="Ez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93199" y="428604"/>
            <a:ext cx="3071834" cy="20645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29980"/>
            <a:ext cx="4120887" cy="4286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Alan field map using Gdf2a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143504" y="22485"/>
            <a:ext cx="4000496" cy="4286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 field map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_vol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1492"/>
            <a:ext cx="9144000" cy="4255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86742" cy="4801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vaxial_poisson </a:t>
            </a:r>
            <a:r>
              <a:rPr lang="pt-BR" smtClean="0"/>
              <a:t>= </a:t>
            </a:r>
            <a:r>
              <a:rPr lang="pt-BR" smtClean="0"/>
              <a:t>∫ E</a:t>
            </a:r>
            <a:r>
              <a:rPr lang="pt-BR" baseline="-25000" smtClean="0"/>
              <a:t>z</a:t>
            </a:r>
            <a:r>
              <a:rPr lang="pt-BR" smtClean="0"/>
              <a:t>(z</a:t>
            </a:r>
            <a:r>
              <a:rPr lang="pt-BR" dirty="0" smtClean="0"/>
              <a:t>, r=0)   =  2.755280474250000e+005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GPTscaling =0.61</a:t>
            </a:r>
          </a:p>
          <a:p>
            <a:endParaRPr lang="pt-BR" dirty="0" smtClean="0"/>
          </a:p>
          <a:p>
            <a:r>
              <a:rPr lang="pt-BR" dirty="0" smtClean="0"/>
              <a:t>vaxial= 1.680721089292500e+005</a:t>
            </a:r>
          </a:p>
          <a:p>
            <a:endParaRPr lang="pt-BR" dirty="0" smtClean="0"/>
          </a:p>
          <a:p>
            <a:r>
              <a:rPr lang="en-GB" dirty="0" smtClean="0"/>
              <a:t>Shunt impedance per meter= 37.759e6 </a:t>
            </a:r>
            <a:r>
              <a:rPr lang="el-GR" dirty="0" smtClean="0"/>
              <a:t>Ω</a:t>
            </a:r>
            <a:r>
              <a:rPr lang="en-GB" dirty="0" smtClean="0"/>
              <a:t>/m</a:t>
            </a:r>
            <a:endParaRPr lang="en-GB" dirty="0"/>
          </a:p>
          <a:p>
            <a:r>
              <a:rPr lang="pt-BR" dirty="0" smtClean="0"/>
              <a:t>Cavity Length= 0.16 m</a:t>
            </a:r>
          </a:p>
          <a:p>
            <a:endParaRPr lang="pt-BR" dirty="0" smtClean="0"/>
          </a:p>
          <a:p>
            <a:r>
              <a:rPr lang="pt-BR" dirty="0" smtClean="0"/>
              <a:t>r = 6041440 </a:t>
            </a:r>
            <a:r>
              <a:rPr lang="el-GR" dirty="0" smtClean="0"/>
              <a:t>Ω</a:t>
            </a:r>
            <a:r>
              <a:rPr lang="pt-BR" dirty="0" smtClean="0"/>
              <a:t>  Shunt Impedance</a:t>
            </a:r>
          </a:p>
          <a:p>
            <a:endParaRPr lang="en-GB" dirty="0" smtClean="0"/>
          </a:p>
          <a:p>
            <a:r>
              <a:rPr lang="en-GB" dirty="0" smtClean="0"/>
              <a:t>p=vaxial</a:t>
            </a:r>
            <a:r>
              <a:rPr lang="en-GB" sz="2400" baseline="30000" dirty="0" smtClean="0"/>
              <a:t>2</a:t>
            </a:r>
            <a:r>
              <a:rPr lang="en-GB" dirty="0" smtClean="0"/>
              <a:t>/r= 4.675e+003</a:t>
            </a:r>
            <a:endParaRPr lang="en-GB" dirty="0"/>
          </a:p>
          <a:p>
            <a:endParaRPr lang="pt-BR" dirty="0" smtClean="0"/>
          </a:p>
          <a:p>
            <a:r>
              <a:rPr lang="pt-BR" dirty="0" smtClean="0"/>
              <a:t>p_final=p*1.25= 5.844e+003</a:t>
            </a:r>
          </a:p>
          <a:p>
            <a:endParaRPr lang="pt-BR" dirty="0" smtClean="0"/>
          </a:p>
          <a:p>
            <a:r>
              <a:rPr lang="pt-BR" dirty="0"/>
              <a:t>I</a:t>
            </a:r>
            <a:r>
              <a:rPr lang="pt-BR" dirty="0" smtClean="0"/>
              <a:t>n good </a:t>
            </a:r>
            <a:r>
              <a:rPr lang="pt-BR" dirty="0" smtClean="0"/>
              <a:t>agreement </a:t>
            </a:r>
            <a:r>
              <a:rPr lang="pt-BR" dirty="0" smtClean="0"/>
              <a:t>with results in the </a:t>
            </a:r>
            <a:r>
              <a:rPr lang="pt-BR" dirty="0" smtClean="0"/>
              <a:t>Juergen’s </a:t>
            </a:r>
            <a:r>
              <a:rPr lang="pt-BR" dirty="0" smtClean="0"/>
              <a:t>email:</a:t>
            </a:r>
          </a:p>
          <a:p>
            <a:r>
              <a:rPr lang="pt-BR" dirty="0" smtClean="0"/>
              <a:t>12.57 kW *0.61^2*1.25 = 5.83 kW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73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MEBT Status</vt:lpstr>
      <vt:lpstr>Slide 2</vt:lpstr>
      <vt:lpstr>Slide 3</vt:lpstr>
      <vt:lpstr>Slide 4</vt:lpstr>
      <vt:lpstr>Slide 5</vt:lpstr>
      <vt:lpstr>Slide 6</vt:lpstr>
      <vt:lpstr>Slide 7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MEBT Status</dc:title>
  <dc:creator>aslanine</dc:creator>
  <cp:lastModifiedBy>Morteza</cp:lastModifiedBy>
  <cp:revision>26</cp:revision>
  <dcterms:created xsi:type="dcterms:W3CDTF">2013-05-07T10:53:52Z</dcterms:created>
  <dcterms:modified xsi:type="dcterms:W3CDTF">2013-05-07T17:58:25Z</dcterms:modified>
</cp:coreProperties>
</file>