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6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50" r:id="rId10"/>
    <p:sldMasterId id="2147483652" r:id="rId11"/>
    <p:sldMasterId id="2147483654" r:id="rId12"/>
    <p:sldMasterId id="2147483656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4347" r:id="rId30"/>
  </p:sldMasterIdLst>
  <p:notesMasterIdLst>
    <p:notesMasterId r:id="rId41"/>
  </p:notesMasterIdLst>
  <p:handoutMasterIdLst>
    <p:handoutMasterId r:id="rId42"/>
  </p:handoutMasterIdLst>
  <p:sldIdLst>
    <p:sldId id="256" r:id="rId31"/>
    <p:sldId id="257" r:id="rId32"/>
    <p:sldId id="258" r:id="rId33"/>
    <p:sldId id="260" r:id="rId34"/>
    <p:sldId id="261" r:id="rId35"/>
    <p:sldId id="262" r:id="rId36"/>
    <p:sldId id="263" r:id="rId37"/>
    <p:sldId id="264" r:id="rId38"/>
    <p:sldId id="265" r:id="rId39"/>
    <p:sldId id="266" r:id="rId40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99FF99"/>
    <a:srgbClr val="00FF00"/>
    <a:srgbClr val="99FF33"/>
    <a:srgbClr val="99FF66"/>
    <a:srgbClr val="66FF66"/>
    <a:srgbClr val="3366FF"/>
    <a:srgbClr val="FF0000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6190" autoAdjust="0"/>
  </p:normalViewPr>
  <p:slideViewPr>
    <p:cSldViewPr>
      <p:cViewPr varScale="1">
        <p:scale>
          <a:sx n="129" d="100"/>
          <a:sy n="129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E71578-6534-4E64-8C2F-ED6397AB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D3FC19-9066-430E-900A-FA3C048B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5D4E7901-C27B-49FE-901A-F33BAB40EABB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AE78-111B-414F-BC01-12ADF81A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F8F1-9B18-4515-AE4C-954BF014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64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09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l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1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71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8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2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2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35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11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3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1769-B1A1-46E8-826C-FBCE4917D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17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29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76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al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0C91-B8B2-41A0-B5AE-F04D40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53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47F1-B7B8-4435-85EC-97ED76CD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74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1540-EF3A-43A1-BE64-E13A81F93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85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5280-0BC9-4042-9620-D39EA38B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3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C95F-8219-477B-A835-60A111FE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3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8997-7F98-4E49-84E2-40A5DE3F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82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720C-E982-4F5B-A693-D5F92EA94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59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33B2-FEA2-4184-82D0-4E5A3B77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1062038"/>
            <a:ext cx="6275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5B36-2EF0-48FA-80AF-536A0E8DD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64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4A0A-1DB6-4645-AC42-4D8DA162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96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05E5-46FA-42D2-B523-F52B218A5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0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A1B8-1C58-45FA-A7D0-05187D76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03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al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79EC-BC02-494F-A9BF-67B5D1CAC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38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7ACE-F3FC-43FF-B94A-B43341F2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1475-B0F9-4C27-B98C-3E6C35389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2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D5CD-3439-48CF-A46A-F638014A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2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7492-DA37-444B-9EC9-2B4BABD4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91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BEBC-1A74-4E9E-BBC4-48D78332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6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E9CD-A0C1-431F-BB00-48D6B4D5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7CFF-8DC7-47DC-84C1-95476C80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03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D107-1ECE-47D9-A3E0-D81B0C44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7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EBA4-CD93-455A-B74D-E863BB304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80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9E39-26CE-442E-8C1F-5D3CE335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8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12C1-DF3F-4AD1-83DC-FD19EBB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04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l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57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40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83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84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1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3DCE-6E65-45EB-9B33-068D487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2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3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6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70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4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95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7B51-8419-45C7-B053-80AD64DC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58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E743-FBC0-45F0-8F27-DB557C6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68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C044-A5EB-47D8-A9F9-A7F8F57F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17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1111-CB32-4752-B90B-43865E109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4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AAF0-7A18-4EB6-8F05-B318C5880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B43-D143-4CB4-8CC5-AD1668B1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02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E715-5AB0-4357-8E40-84F6BDEA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82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51C-4138-4626-9D33-D24F9F64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6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C85B-E602-44E6-9020-45B867DF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7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D48F-A339-493B-B8F3-47321B530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7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6B57-594E-48EC-9865-E8781CE5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1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1775-2DB8-41D3-930F-667A9E07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7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6F5-86C0-4772-B55F-81A04D9A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8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AB26-3E86-452D-9912-63FA4167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19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AAFF-290B-42B9-8460-E29E8A5C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7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699E-AFD4-48E5-8593-D5D19541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7EC-F98F-454B-AC0B-CBD67FFA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2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7023-1B48-48A2-B71C-3F2D726E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2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F1A2-0FC2-455A-A41F-6F01A79DF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05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E2C1-04B6-45EF-B87C-F549A3B6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01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B013-0431-4622-A82F-D5FC884B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67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EDFE-C58B-4F63-BD68-E0950835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28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F6FC-21ED-475B-A733-058586E3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54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443F-3B90-4D1A-8F59-81F9B08E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2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te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29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9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78A0-2C61-423A-B5DD-260E38D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44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81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24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66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03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22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829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20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4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te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99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0FAE-C3E1-46AF-B07D-9A53F316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44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1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55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0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48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14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06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34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85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63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3A5E-59DE-461D-9CB1-B8B0A6A4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1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2BAC-1D19-4F90-BE07-3DC37DAFD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87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4846-1503-4484-873C-E9E866DA8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42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8D55-4A4D-4F39-832F-458539E0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05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E845-6D61-474E-BC39-9409477F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93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A16B-6BC3-4706-943F-7F2C4A91B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56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B1B0-E9C6-4DC1-956F-C3FF14D2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86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A69A-9B61-4780-BB6A-7DAA1A76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86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A5BB-BB10-461B-98C8-D5F0518F8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623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EC29-3976-4228-89F1-47E3097F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79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9D66-D350-43DF-B8AE-457C949A6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41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5673-A0DB-40B8-9F45-C361CFC5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</a:t>
            </a:r>
            <a:r>
              <a:rPr lang="en-US" baseline="30000"/>
              <a:t>th</a:t>
            </a:r>
            <a:r>
              <a:rPr lang="en-US"/>
              <a:t> of March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Marvelous Metallic Machines!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Scott Lawrie</a:t>
            </a:r>
          </a:p>
        </p:txBody>
      </p:sp>
    </p:spTree>
    <p:extLst>
      <p:ext uri="{BB962C8B-B14F-4D97-AF65-F5344CB8AC3E}">
        <p14:creationId xmlns:p14="http://schemas.microsoft.com/office/powerpoint/2010/main" val="326405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E5E3-4F6C-4ABE-A3AE-418E17DA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96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C197-3152-4734-BF2C-3B378833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98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3E2D-5250-4F51-B6BA-475D5008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09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C1D-C455-4F45-8F85-57615285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27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792C-3FAE-4227-9A35-9E48CEE9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22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48BE-4366-48EE-97E3-07764B043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6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B856-EE79-4454-9A8E-12D39911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7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DFE4-55AB-42E8-9047-468785D9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21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7C17-2C7C-41D0-8BA6-6CB2F8FE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96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9D3D-A4F3-4A41-9E34-95B171F8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55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FA28-2477-4217-AF88-CBD2B530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7095-31C6-4C28-B19C-FCB5C2D7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14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D7B6-3E7D-41FB-82B8-9062C4BC5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26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f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80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53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33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56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64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17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66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2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7F1B-3E9C-45F5-8DED-3C1E27A3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93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93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f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17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73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30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86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90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00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44450"/>
            <a:ext cx="2162175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3373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1C9A-F3C0-4DB3-A574-80C4052BF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94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2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51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2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BEC1-D95B-4DBD-9C05-832617DF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439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C45B-CBE0-4DEC-830F-7B8DA238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33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D1DC-033D-4003-BCAF-3FE427EB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30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F94A-E60C-474D-9E30-4489771C9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2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4171-A41F-4A9E-8F57-1D9040C37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36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F174-AB2D-4073-9C4B-D423C3F2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99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C391-6FD9-4ECB-AE50-236B9506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108C-1D36-4F19-AAB6-4605831EA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610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CF3-B547-49EA-95EA-B42F66E1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262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99F8-897B-43B6-B77D-8B8CB9D9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26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D6A8-B4AE-4587-82D7-C8A75267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05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E3BE-D1F8-4C3A-8AAB-ED541779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28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4BA-1E17-48F1-9814-CBD008E0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3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9453-A92F-4EB6-A17A-64D4D325F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729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087D-324B-4693-B5C0-93B2A90C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712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6D05-D6EF-4BFE-9923-AF855EE1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6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675D-0B90-4E2F-91CC-FBEF610D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042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0175-3028-40DD-A4C2-A5376C13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27A5-FD5C-4EFD-A5F1-053F0BB5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34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D32F-3C82-4A26-8C08-A2729277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73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C530-AB5B-423F-A54D-2C1EF6C5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39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1F13-87A1-43FD-89EB-7F48C6F4A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87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DC60-46E9-4F4E-AA7B-3030F5BF6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73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6ED-2F80-4BE5-B7A4-999B9F7B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57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science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31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4551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05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3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80FD-97F8-449D-A336-2D8D6284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4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750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47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034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55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718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4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ience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72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1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913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7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D0A7-92DF-4187-9FC9-54E178AD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1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392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2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95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6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894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92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692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D8B2-A4C1-41B1-A06E-395EE8F1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370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818E-846D-4989-AE1A-301C341A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487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7C5F-4E05-4684-937E-8349027A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7980-E1F6-4C1F-B871-905E29C2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55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0F13-38D8-4585-A109-A9DBBA92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799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A8C3-21FE-4139-97B5-1701DF2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26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999C-6C09-4A9D-89AA-BCD4DF774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12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0CF8-B0C7-49E5-A0B6-C554DC04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615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6B8-E5AF-44ED-BA1C-7584DABD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528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755F-01F7-4449-BFBC-876CDF0F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707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14C3-2630-4627-BAE9-3B7534ED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186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63AE-5002-4116-9EF2-DECC908A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820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9892-A7B9-4081-9C39-69322616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53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6D78-8353-4A4D-96DE-EEF5134C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9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2708-0356-4192-ABBA-CA091510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67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4DC9-99AB-43F0-9930-DA106C7B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8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D42-18B2-4DD0-9BB5-10781E36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06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0060-1B3B-4893-A4AC-D12EBCEC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159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F214-78A7-4580-97DE-F6479B36A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5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5686-E72F-47F0-B8CF-6C672386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482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1BC4-28DB-465D-84C4-5DBF501D8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852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A1C6-2B0B-42BF-BADC-D2D8A50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8016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2BE6-4F6E-47C7-8483-CDF4ACA09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870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7603-5EFB-4C45-ABE1-C327044C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886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r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14B9-281A-4C3B-8CD2-E2767794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7745-3645-4871-9640-0C3FB9D5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8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93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112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743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910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692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151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955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297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39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5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E149-4514-4DA8-B39F-4CB19E5A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650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r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748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293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33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914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75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70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5951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0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29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7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0BDA-6FA7-4093-9833-FCAE523A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245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745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545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424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200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332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833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685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947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94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42D0-8CE4-47A7-923B-9F0E47D7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75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307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96DB-FBAD-4CAD-8716-C29F27722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f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5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3C09-D5BA-4907-A4B1-92662A66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7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2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6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1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f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7785-CF54-4D59-9315-E01DC944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5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0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3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6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0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4824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9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EBF-E350-420C-B103-E225344E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5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6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2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5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6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4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6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06F5-AA39-45C2-B397-4B56056F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8E81-C758-451F-B0F2-1A7AF194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2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C15-3627-4104-AE19-C0E31D7B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4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8F25-92A4-40BC-B748-F5D9CB6F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3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C93F-7574-4A3E-A2DC-F72FB1A8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9B2-E80F-45F5-B252-59B54D06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6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067B-14A1-4559-BAA1-6EC93864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9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1840-0648-4012-8BED-A3498C27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2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C2A-7BF3-4CD4-A6BC-41D5EA5C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1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FCDD-32D7-4007-A7BF-065B1F3FD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89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39FC-16A7-4498-9CE6-B4CF78D9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8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0CBC-876C-415B-9503-6BA6AA03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625A-16F0-4322-8E7B-2F2550BB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2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691C-E0DC-49F8-8997-BC3BF696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8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447A-69DA-4FF8-88BF-1D515A5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0DC2-C624-49C8-8710-7ED4C119E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2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EA76-68CE-4C47-91E7-38911DA7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1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7022-E8C8-4FBF-9601-3C9EEB309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8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773-D799-47C0-9C62-5A946D2A5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92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8D8C-0292-4B3B-9F57-942DA4136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4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C8C1-62D3-437A-BA8D-88CCEDA8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22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22F8-EBCB-457E-B689-55DC30E2C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88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FD72-3B06-4DBB-AB09-E47C44424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8CB5-1F73-4ECE-A885-452B400B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6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41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67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1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7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4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78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3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8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tfclarge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69482-2055-47E2-AEBB-F9CD5897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2" r:id="rId1"/>
    <p:sldLayoutId id="2147490263" r:id="rId2"/>
    <p:sldLayoutId id="2147489970" r:id="rId3"/>
    <p:sldLayoutId id="2147489971" r:id="rId4"/>
    <p:sldLayoutId id="2147489972" r:id="rId5"/>
    <p:sldLayoutId id="2147489973" r:id="rId6"/>
    <p:sldLayoutId id="2147489974" r:id="rId7"/>
    <p:sldLayoutId id="2147489975" r:id="rId8"/>
    <p:sldLayoutId id="2147489976" r:id="rId9"/>
    <p:sldLayoutId id="2147489977" r:id="rId10"/>
    <p:sldLayoutId id="2147489978" r:id="rId11"/>
    <p:sldLayoutId id="21474899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al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2" r:id="rId1"/>
    <p:sldLayoutId id="2147490062" r:id="rId2"/>
    <p:sldLayoutId id="2147490063" r:id="rId3"/>
    <p:sldLayoutId id="2147490064" r:id="rId4"/>
    <p:sldLayoutId id="2147490065" r:id="rId5"/>
    <p:sldLayoutId id="2147490066" r:id="rId6"/>
    <p:sldLayoutId id="2147490067" r:id="rId7"/>
    <p:sldLayoutId id="2147490068" r:id="rId8"/>
    <p:sldLayoutId id="2147490069" r:id="rId9"/>
    <p:sldLayoutId id="2147490070" r:id="rId10"/>
    <p:sldLayoutId id="2147490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ral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FA224-9C3C-426F-843E-72D172CB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3" r:id="rId1"/>
    <p:sldLayoutId id="2147490072" r:id="rId2"/>
    <p:sldLayoutId id="2147490073" r:id="rId3"/>
    <p:sldLayoutId id="2147490074" r:id="rId4"/>
    <p:sldLayoutId id="2147490075" r:id="rId5"/>
    <p:sldLayoutId id="2147490076" r:id="rId6"/>
    <p:sldLayoutId id="2147490077" r:id="rId7"/>
    <p:sldLayoutId id="2147490078" r:id="rId8"/>
    <p:sldLayoutId id="2147490079" r:id="rId9"/>
    <p:sldLayoutId id="2147490080" r:id="rId10"/>
    <p:sldLayoutId id="2147490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al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7696D3-70F0-4E74-9CAA-D2464DB84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4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ral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5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959A67-FC1A-4C71-A219-D67C4B4B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Picture 7" descr="astec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6" r:id="rId1"/>
    <p:sldLayoutId id="2147490102" r:id="rId2"/>
    <p:sldLayoutId id="2147490103" r:id="rId3"/>
    <p:sldLayoutId id="2147490104" r:id="rId4"/>
    <p:sldLayoutId id="2147490105" r:id="rId5"/>
    <p:sldLayoutId id="2147490106" r:id="rId6"/>
    <p:sldLayoutId id="2147490107" r:id="rId7"/>
    <p:sldLayoutId id="2147490108" r:id="rId8"/>
    <p:sldLayoutId id="2147490109" r:id="rId9"/>
    <p:sldLayoutId id="2147490110" r:id="rId10"/>
    <p:sldLayoutId id="2147490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tec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CE5E46-26A1-42C6-B00E-19A9A4758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7" r:id="rId1"/>
    <p:sldLayoutId id="2147490112" r:id="rId2"/>
    <p:sldLayoutId id="2147490113" r:id="rId3"/>
    <p:sldLayoutId id="2147490114" r:id="rId4"/>
    <p:sldLayoutId id="2147490115" r:id="rId5"/>
    <p:sldLayoutId id="2147490116" r:id="rId6"/>
    <p:sldLayoutId id="2147490117" r:id="rId7"/>
    <p:sldLayoutId id="2147490118" r:id="rId8"/>
    <p:sldLayoutId id="2147490119" r:id="rId9"/>
    <p:sldLayoutId id="2147490120" r:id="rId10"/>
    <p:sldLayoutId id="2147490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389" name="Picture 5" descr="astec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8" r:id="rId1"/>
    <p:sldLayoutId id="2147490122" r:id="rId2"/>
    <p:sldLayoutId id="2147490123" r:id="rId3"/>
    <p:sldLayoutId id="2147490124" r:id="rId4"/>
    <p:sldLayoutId id="2147490125" r:id="rId5"/>
    <p:sldLayoutId id="2147490126" r:id="rId6"/>
    <p:sldLayoutId id="2147490127" r:id="rId7"/>
    <p:sldLayoutId id="2147490128" r:id="rId8"/>
    <p:sldLayoutId id="2147490129" r:id="rId9"/>
    <p:sldLayoutId id="2147490130" r:id="rId10"/>
    <p:sldLayoutId id="2147490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stec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9" r:id="rId1"/>
    <p:sldLayoutId id="2147490132" r:id="rId2"/>
    <p:sldLayoutId id="2147490133" r:id="rId3"/>
    <p:sldLayoutId id="2147490134" r:id="rId4"/>
    <p:sldLayoutId id="2147490135" r:id="rId5"/>
    <p:sldLayoutId id="2147490136" r:id="rId6"/>
    <p:sldLayoutId id="2147490137" r:id="rId7"/>
    <p:sldLayoutId id="2147490138" r:id="rId8"/>
    <p:sldLayoutId id="2147490139" r:id="rId9"/>
    <p:sldLayoutId id="2147490140" r:id="rId10"/>
    <p:sldLayoutId id="2147490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f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FE04B5-AD1E-41E2-9CE6-FEBB9143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142" r:id="rId2"/>
    <p:sldLayoutId id="2147490143" r:id="rId3"/>
    <p:sldLayoutId id="2147490144" r:id="rId4"/>
    <p:sldLayoutId id="2147490145" r:id="rId5"/>
    <p:sldLayoutId id="2147490146" r:id="rId6"/>
    <p:sldLayoutId id="2147490147" r:id="rId7"/>
    <p:sldLayoutId id="2147490148" r:id="rId8"/>
    <p:sldLayoutId id="2147490149" r:id="rId9"/>
    <p:sldLayoutId id="2147490150" r:id="rId10"/>
    <p:sldLayoutId id="2147490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f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C0ED03-147B-47E8-A845-00444B47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1" r:id="rId1"/>
    <p:sldLayoutId id="2147490152" r:id="rId2"/>
    <p:sldLayoutId id="2147490153" r:id="rId3"/>
    <p:sldLayoutId id="2147490154" r:id="rId4"/>
    <p:sldLayoutId id="2147490155" r:id="rId5"/>
    <p:sldLayoutId id="2147490156" r:id="rId6"/>
    <p:sldLayoutId id="2147490157" r:id="rId7"/>
    <p:sldLayoutId id="2147490158" r:id="rId8"/>
    <p:sldLayoutId id="2147490159" r:id="rId9"/>
    <p:sldLayoutId id="2147490160" r:id="rId10"/>
    <p:sldLayoutId id="2147490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fc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33688" y="44450"/>
            <a:ext cx="6275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F9D272-78DE-4293-8EEB-B71D4CC0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0" r:id="rId1"/>
    <p:sldLayoutId id="2147489981" r:id="rId2"/>
    <p:sldLayoutId id="2147489982" r:id="rId3"/>
    <p:sldLayoutId id="2147489983" r:id="rId4"/>
    <p:sldLayoutId id="2147489984" r:id="rId5"/>
    <p:sldLayoutId id="2147489985" r:id="rId6"/>
    <p:sldLayoutId id="2147489986" r:id="rId7"/>
    <p:sldLayoutId id="2147489987" r:id="rId8"/>
    <p:sldLayoutId id="2147489988" r:id="rId9"/>
    <p:sldLayoutId id="2147489989" r:id="rId10"/>
    <p:sldLayoutId id="214748999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f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2" r:id="rId1"/>
    <p:sldLayoutId id="2147490162" r:id="rId2"/>
    <p:sldLayoutId id="2147490163" r:id="rId3"/>
    <p:sldLayoutId id="2147490164" r:id="rId4"/>
    <p:sldLayoutId id="2147490165" r:id="rId5"/>
    <p:sldLayoutId id="2147490166" r:id="rId6"/>
    <p:sldLayoutId id="2147490167" r:id="rId7"/>
    <p:sldLayoutId id="2147490168" r:id="rId8"/>
    <p:sldLayoutId id="2147490169" r:id="rId9"/>
    <p:sldLayoutId id="2147490170" r:id="rId10"/>
    <p:sldLayoutId id="2147490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f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3" r:id="rId1"/>
    <p:sldLayoutId id="2147490172" r:id="rId2"/>
    <p:sldLayoutId id="2147490173" r:id="rId3"/>
    <p:sldLayoutId id="2147490174" r:id="rId4"/>
    <p:sldLayoutId id="2147490175" r:id="rId5"/>
    <p:sldLayoutId id="2147490176" r:id="rId6"/>
    <p:sldLayoutId id="2147490177" r:id="rId7"/>
    <p:sldLayoutId id="2147490178" r:id="rId8"/>
    <p:sldLayoutId id="2147490179" r:id="rId9"/>
    <p:sldLayoutId id="2147490180" r:id="rId10"/>
    <p:sldLayoutId id="2147490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cience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A1F6B4-560B-45A4-80D2-75D65BC3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4" r:id="rId1"/>
    <p:sldLayoutId id="2147490182" r:id="rId2"/>
    <p:sldLayoutId id="2147490183" r:id="rId3"/>
    <p:sldLayoutId id="2147490184" r:id="rId4"/>
    <p:sldLayoutId id="2147490185" r:id="rId5"/>
    <p:sldLayoutId id="2147490186" r:id="rId6"/>
    <p:sldLayoutId id="2147490187" r:id="rId7"/>
    <p:sldLayoutId id="2147490188" r:id="rId8"/>
    <p:sldLayoutId id="2147490189" r:id="rId9"/>
    <p:sldLayoutId id="2147490190" r:id="rId10"/>
    <p:sldLayoutId id="2147490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5993F2-36AB-4F05-BD44-DAFEFB82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9" name="Picture 7" descr="escience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5" r:id="rId1"/>
    <p:sldLayoutId id="2147490192" r:id="rId2"/>
    <p:sldLayoutId id="2147490193" r:id="rId3"/>
    <p:sldLayoutId id="2147490194" r:id="rId4"/>
    <p:sldLayoutId id="2147490195" r:id="rId5"/>
    <p:sldLayoutId id="2147490196" r:id="rId6"/>
    <p:sldLayoutId id="2147490197" r:id="rId7"/>
    <p:sldLayoutId id="2147490198" r:id="rId8"/>
    <p:sldLayoutId id="2147490199" r:id="rId9"/>
    <p:sldLayoutId id="2147490200" r:id="rId10"/>
    <p:sldLayoutId id="2147490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cience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6" r:id="rId1"/>
    <p:sldLayoutId id="2147490202" r:id="rId2"/>
    <p:sldLayoutId id="2147490203" r:id="rId3"/>
    <p:sldLayoutId id="2147490204" r:id="rId4"/>
    <p:sldLayoutId id="2147490205" r:id="rId5"/>
    <p:sldLayoutId id="2147490206" r:id="rId6"/>
    <p:sldLayoutId id="2147490207" r:id="rId7"/>
    <p:sldLayoutId id="2147490208" r:id="rId8"/>
    <p:sldLayoutId id="2147490209" r:id="rId9"/>
    <p:sldLayoutId id="2147490210" r:id="rId10"/>
    <p:sldLayoutId id="2147490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science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7" r:id="rId1"/>
    <p:sldLayoutId id="2147490212" r:id="rId2"/>
    <p:sldLayoutId id="2147490213" r:id="rId3"/>
    <p:sldLayoutId id="2147490214" r:id="rId4"/>
    <p:sldLayoutId id="2147490215" r:id="rId5"/>
    <p:sldLayoutId id="2147490216" r:id="rId6"/>
    <p:sldLayoutId id="2147490217" r:id="rId7"/>
    <p:sldLayoutId id="2147490218" r:id="rId8"/>
    <p:sldLayoutId id="2147490219" r:id="rId9"/>
    <p:sldLayoutId id="2147490220" r:id="rId10"/>
    <p:sldLayoutId id="2147490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5BC5CD-87A8-40E5-8233-3B2CF613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31" name="Picture 7" descr="srs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8" r:id="rId1"/>
    <p:sldLayoutId id="2147490222" r:id="rId2"/>
    <p:sldLayoutId id="2147490223" r:id="rId3"/>
    <p:sldLayoutId id="2147490224" r:id="rId4"/>
    <p:sldLayoutId id="2147490225" r:id="rId5"/>
    <p:sldLayoutId id="2147490226" r:id="rId6"/>
    <p:sldLayoutId id="2147490227" r:id="rId7"/>
    <p:sldLayoutId id="2147490228" r:id="rId8"/>
    <p:sldLayoutId id="2147490229" r:id="rId9"/>
    <p:sldLayoutId id="2147490230" r:id="rId10"/>
    <p:sldLayoutId id="2147490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rs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980BCE-B686-4033-B21D-FE5D93556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9" r:id="rId1"/>
    <p:sldLayoutId id="2147490232" r:id="rId2"/>
    <p:sldLayoutId id="2147490233" r:id="rId3"/>
    <p:sldLayoutId id="2147490234" r:id="rId4"/>
    <p:sldLayoutId id="2147490235" r:id="rId5"/>
    <p:sldLayoutId id="2147490236" r:id="rId6"/>
    <p:sldLayoutId id="2147490237" r:id="rId7"/>
    <p:sldLayoutId id="2147490238" r:id="rId8"/>
    <p:sldLayoutId id="2147490239" r:id="rId9"/>
    <p:sldLayoutId id="2147490240" r:id="rId10"/>
    <p:sldLayoutId id="2147490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r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0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rs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1" r:id="rId1"/>
    <p:sldLayoutId id="2147490252" r:id="rId2"/>
    <p:sldLayoutId id="2147490253" r:id="rId3"/>
    <p:sldLayoutId id="2147490254" r:id="rId4"/>
    <p:sldLayoutId id="2147490255" r:id="rId5"/>
    <p:sldLayoutId id="2147490256" r:id="rId6"/>
    <p:sldLayoutId id="2147490257" r:id="rId7"/>
    <p:sldLayoutId id="2147490258" r:id="rId8"/>
    <p:sldLayoutId id="2147490259" r:id="rId9"/>
    <p:sldLayoutId id="2147490260" r:id="rId10"/>
    <p:sldLayoutId id="2147490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tfc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64AA1F-1B54-4491-B9C3-C5ED36A9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4" r:id="rId1"/>
    <p:sldLayoutId id="2147489991" r:id="rId2"/>
    <p:sldLayoutId id="2147489992" r:id="rId3"/>
    <p:sldLayoutId id="2147489993" r:id="rId4"/>
    <p:sldLayoutId id="2147489994" r:id="rId5"/>
    <p:sldLayoutId id="2147489995" r:id="rId6"/>
    <p:sldLayoutId id="2147489996" r:id="rId7"/>
    <p:sldLayoutId id="2147489997" r:id="rId8"/>
    <p:sldLayoutId id="2147489998" r:id="rId9"/>
    <p:sldLayoutId id="2147489999" r:id="rId10"/>
    <p:sldLayoutId id="2147490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2" r:id="rId1"/>
    <p:sldLayoutId id="2147490293" r:id="rId2"/>
    <p:sldLayoutId id="2147490294" r:id="rId3"/>
    <p:sldLayoutId id="2147490295" r:id="rId4"/>
    <p:sldLayoutId id="2147490296" r:id="rId5"/>
    <p:sldLayoutId id="2147490297" r:id="rId6"/>
    <p:sldLayoutId id="2147490298" r:id="rId7"/>
    <p:sldLayoutId id="2147490299" r:id="rId8"/>
    <p:sldLayoutId id="2147490300" r:id="rId9"/>
    <p:sldLayoutId id="2147490301" r:id="rId10"/>
    <p:sldLayoutId id="2147490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tfc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001" r:id="rId2"/>
    <p:sldLayoutId id="2147490002" r:id="rId3"/>
    <p:sldLayoutId id="2147490003" r:id="rId4"/>
    <p:sldLayoutId id="2147490004" r:id="rId5"/>
    <p:sldLayoutId id="2147490005" r:id="rId6"/>
    <p:sldLayoutId id="2147490006" r:id="rId7"/>
    <p:sldLayoutId id="2147490007" r:id="rId8"/>
    <p:sldLayoutId id="2147490008" r:id="rId9"/>
    <p:sldLayoutId id="2147490009" r:id="rId10"/>
    <p:sldLayoutId id="2147490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tfc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6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  <p:sldLayoutId id="2147490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7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sislarge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0E1211-C1EE-4722-8F2A-56AA87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032" r:id="rId2"/>
    <p:sldLayoutId id="2147490033" r:id="rId3"/>
    <p:sldLayoutId id="2147490034" r:id="rId4"/>
    <p:sldLayoutId id="2147490035" r:id="rId5"/>
    <p:sldLayoutId id="2147490036" r:id="rId6"/>
    <p:sldLayoutId id="2147490037" r:id="rId7"/>
    <p:sldLayoutId id="2147490038" r:id="rId8"/>
    <p:sldLayoutId id="2147490039" r:id="rId9"/>
    <p:sldLayoutId id="2147490040" r:id="rId10"/>
    <p:sldLayoutId id="2147490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isissmall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ACA771-F174-4E28-9292-59A7AB8F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0" r:id="rId1"/>
    <p:sldLayoutId id="2147490042" r:id="rId2"/>
    <p:sldLayoutId id="2147490043" r:id="rId3"/>
    <p:sldLayoutId id="2147490044" r:id="rId4"/>
    <p:sldLayoutId id="2147490045" r:id="rId5"/>
    <p:sldLayoutId id="2147490046" r:id="rId6"/>
    <p:sldLayoutId id="2147490047" r:id="rId7"/>
    <p:sldLayoutId id="2147490048" r:id="rId8"/>
    <p:sldLayoutId id="2147490049" r:id="rId9"/>
    <p:sldLayoutId id="2147490050" r:id="rId10"/>
    <p:sldLayoutId id="2147490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sislarge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1" r:id="rId1"/>
    <p:sldLayoutId id="2147490052" r:id="rId2"/>
    <p:sldLayoutId id="2147490053" r:id="rId3"/>
    <p:sldLayoutId id="2147490054" r:id="rId4"/>
    <p:sldLayoutId id="2147490055" r:id="rId5"/>
    <p:sldLayoutId id="2147490056" r:id="rId6"/>
    <p:sldLayoutId id="2147490057" r:id="rId7"/>
    <p:sldLayoutId id="2147490058" r:id="rId8"/>
    <p:sldLayoutId id="2147490059" r:id="rId9"/>
    <p:sldLayoutId id="2147490060" r:id="rId10"/>
    <p:sldLayoutId id="2147490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Progress on the VESPA:</a:t>
            </a:r>
            <a:br>
              <a:rPr lang="en-US" sz="4000" b="1" dirty="0" smtClean="0"/>
            </a:br>
            <a:r>
              <a:rPr lang="en-US" sz="4000" b="1" dirty="0" smtClean="0"/>
              <a:t>The Road to a 100 mA Beam</a:t>
            </a:r>
          </a:p>
        </p:txBody>
      </p:sp>
      <p:sp>
        <p:nvSpPr>
          <p:cNvPr id="73731" name="Subtitle 3"/>
          <p:cNvSpPr>
            <a:spLocks noGrp="1"/>
          </p:cNvSpPr>
          <p:nvPr>
            <p:ph type="subTitle" idx="1"/>
          </p:nvPr>
        </p:nvSpPr>
        <p:spPr>
          <a:xfrm>
            <a:off x="1368425" y="4616450"/>
            <a:ext cx="6400800" cy="1752600"/>
          </a:xfrm>
        </p:spPr>
        <p:txBody>
          <a:bodyPr/>
          <a:lstStyle/>
          <a:p>
            <a:r>
              <a:rPr lang="en-GB" dirty="0" smtClean="0"/>
              <a:t>FETS Meeting</a:t>
            </a:r>
          </a:p>
          <a:p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February 2013</a:t>
            </a:r>
          </a:p>
        </p:txBody>
      </p:sp>
    </p:spTree>
  </p:cSld>
  <p:clrMapOvr>
    <a:masterClrMapping/>
  </p:clrMapOvr>
  <p:transition advTm="74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do…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660"/>
            <a:ext cx="8820472" cy="5508680"/>
          </a:xfrm>
        </p:spPr>
        <p:txBody>
          <a:bodyPr/>
          <a:lstStyle/>
          <a:p>
            <a:r>
              <a:rPr lang="en-GB" dirty="0" smtClean="0"/>
              <a:t>Sort out sparking problem</a:t>
            </a:r>
          </a:p>
          <a:p>
            <a:endParaRPr lang="en-GB" sz="1600" dirty="0" smtClean="0"/>
          </a:p>
          <a:p>
            <a:r>
              <a:rPr lang="en-GB" dirty="0" smtClean="0"/>
              <a:t>Make definitely sure no e</a:t>
            </a:r>
            <a:r>
              <a:rPr lang="en-GB" baseline="30000" dirty="0" smtClean="0"/>
              <a:t>–</a:t>
            </a:r>
            <a:r>
              <a:rPr lang="en-GB" dirty="0" smtClean="0"/>
              <a:t> measured</a:t>
            </a:r>
          </a:p>
          <a:p>
            <a:pPr lvl="1"/>
            <a:r>
              <a:rPr lang="en-GB" dirty="0" smtClean="0"/>
              <a:t>Extractor negative relative to lab ground</a:t>
            </a:r>
          </a:p>
          <a:p>
            <a:pPr lvl="1"/>
            <a:r>
              <a:rPr lang="en-GB" dirty="0" smtClean="0"/>
              <a:t>Dedicated magnetic deflector?</a:t>
            </a:r>
          </a:p>
          <a:p>
            <a:endParaRPr lang="en-GB" sz="1600" dirty="0" smtClean="0"/>
          </a:p>
          <a:p>
            <a:r>
              <a:rPr lang="en-GB" dirty="0" smtClean="0"/>
              <a:t>Confirm design of (and build) VESPA Mk 2</a:t>
            </a:r>
          </a:p>
          <a:p>
            <a:endParaRPr lang="en-GB" sz="1600" dirty="0" smtClean="0"/>
          </a:p>
          <a:p>
            <a:r>
              <a:rPr lang="en-GB" dirty="0" smtClean="0"/>
              <a:t>Design better extraction system</a:t>
            </a:r>
          </a:p>
          <a:p>
            <a:endParaRPr lang="en-GB" sz="1600" dirty="0" smtClean="0"/>
          </a:p>
          <a:p>
            <a:r>
              <a:rPr lang="en-GB" dirty="0" smtClean="0"/>
              <a:t>Clear out lab space</a:t>
            </a:r>
          </a:p>
        </p:txBody>
      </p:sp>
    </p:spTree>
    <p:extLst>
      <p:ext uri="{BB962C8B-B14F-4D97-AF65-F5344CB8AC3E}">
        <p14:creationId xmlns:p14="http://schemas.microsoft.com/office/powerpoint/2010/main" val="129031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en-GB" dirty="0" smtClean="0"/>
              <a:t>Vessel for Extraction and Source Plasma Analyses: </a:t>
            </a:r>
            <a:r>
              <a:rPr lang="en-GB" b="1" dirty="0" smtClean="0"/>
              <a:t>VESPA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04680"/>
          </a:xfrm>
        </p:spPr>
        <p:txBody>
          <a:bodyPr/>
          <a:lstStyle/>
          <a:p>
            <a:r>
              <a:rPr lang="en-GB" dirty="0" smtClean="0"/>
              <a:t>Purpose-built test stand to study and improve ISIS/FETS ion source</a:t>
            </a:r>
          </a:p>
          <a:p>
            <a:pPr lvl="1"/>
            <a:r>
              <a:rPr lang="en-GB" dirty="0" smtClean="0"/>
              <a:t>Plasma</a:t>
            </a:r>
          </a:p>
          <a:p>
            <a:pPr lvl="1"/>
            <a:r>
              <a:rPr lang="en-GB" dirty="0" smtClean="0"/>
              <a:t>Beam Transport</a:t>
            </a:r>
          </a:p>
          <a:p>
            <a:pPr lvl="1"/>
            <a:r>
              <a:rPr lang="en-GB" dirty="0" smtClean="0"/>
              <a:t>Reliability/Longevity</a:t>
            </a:r>
          </a:p>
          <a:p>
            <a:r>
              <a:rPr lang="en-GB" dirty="0" smtClean="0"/>
              <a:t>Plasma and beam diagnostics</a:t>
            </a:r>
          </a:p>
          <a:p>
            <a:r>
              <a:rPr lang="en-GB" dirty="0" smtClean="0"/>
              <a:t>More efficient beam extraction optics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7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60648"/>
            <a:ext cx="9108504" cy="60486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Two versions with different aims:</a:t>
            </a:r>
          </a:p>
          <a:p>
            <a:r>
              <a:rPr lang="en-GB" dirty="0" smtClean="0"/>
              <a:t>VESPA Mk 1</a:t>
            </a:r>
          </a:p>
          <a:p>
            <a:pPr lvl="1"/>
            <a:r>
              <a:rPr lang="en-GB" dirty="0" smtClean="0"/>
              <a:t>Proof of principle: not optimal design</a:t>
            </a:r>
          </a:p>
          <a:p>
            <a:pPr lvl="1"/>
            <a:r>
              <a:rPr lang="en-GB" dirty="0" smtClean="0"/>
              <a:t>Re-use existing vessel and parts: cost-effective</a:t>
            </a:r>
          </a:p>
          <a:p>
            <a:pPr lvl="1"/>
            <a:r>
              <a:rPr lang="en-GB" dirty="0" smtClean="0"/>
              <a:t>Operating at present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VESPA Mk 2</a:t>
            </a:r>
          </a:p>
          <a:p>
            <a:pPr lvl="1"/>
            <a:r>
              <a:rPr lang="en-GB" dirty="0" smtClean="0"/>
              <a:t>Built for purpose: optimised layout </a:t>
            </a:r>
          </a:p>
          <a:p>
            <a:pPr lvl="1"/>
            <a:r>
              <a:rPr lang="en-GB" dirty="0" smtClean="0"/>
              <a:t>Multiple diagnostics</a:t>
            </a:r>
          </a:p>
          <a:p>
            <a:pPr lvl="1"/>
            <a:r>
              <a:rPr lang="en-GB" dirty="0" smtClean="0"/>
              <a:t>Compatible with ISIS upgrade schemes</a:t>
            </a:r>
          </a:p>
          <a:p>
            <a:pPr lvl="1"/>
            <a:r>
              <a:rPr lang="en-GB" dirty="0" smtClean="0"/>
              <a:t>In design at present</a:t>
            </a:r>
          </a:p>
        </p:txBody>
      </p:sp>
    </p:spTree>
    <p:extLst>
      <p:ext uri="{BB962C8B-B14F-4D97-AF65-F5344CB8AC3E}">
        <p14:creationId xmlns:p14="http://schemas.microsoft.com/office/powerpoint/2010/main" val="179047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own Arrow 83"/>
          <p:cNvSpPr/>
          <p:nvPr/>
        </p:nvSpPr>
        <p:spPr>
          <a:xfrm flipV="1">
            <a:off x="1652786" y="1196752"/>
            <a:ext cx="930611" cy="2581776"/>
          </a:xfrm>
          <a:prstGeom prst="downArrow">
            <a:avLst>
              <a:gd name="adj1" fmla="val 33750"/>
              <a:gd name="adj2" fmla="val 87345"/>
            </a:avLst>
          </a:prstGeom>
          <a:solidFill>
            <a:srgbClr val="92D050">
              <a:alpha val="41176"/>
            </a:srgbClr>
          </a:solidFill>
          <a:ln>
            <a:solidFill>
              <a:srgbClr val="00B050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 Box 43"/>
          <p:cNvSpPr txBox="1">
            <a:spLocks noChangeArrowheads="1"/>
          </p:cNvSpPr>
          <p:nvPr/>
        </p:nvSpPr>
        <p:spPr bwMode="auto">
          <a:xfrm>
            <a:off x="3132138" y="260350"/>
            <a:ext cx="3671887" cy="6492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4472" tIns="17237" rIns="34472" bIns="17237"/>
          <a:lstStyle/>
          <a:p>
            <a:pPr algn="ctr">
              <a:spcAft>
                <a:spcPts val="1000"/>
              </a:spcAft>
              <a:defRPr/>
            </a:pPr>
            <a:endParaRPr lang="en-GB" sz="1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Vacuum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Pump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6148" name="Text Box 31"/>
          <p:cNvSpPr txBox="1">
            <a:spLocks noChangeArrowheads="1"/>
          </p:cNvSpPr>
          <p:nvPr/>
        </p:nvSpPr>
        <p:spPr bwMode="auto">
          <a:xfrm>
            <a:off x="35496" y="3777407"/>
            <a:ext cx="1237720" cy="6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Platform Ground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6149" name="Group 138"/>
          <p:cNvGrpSpPr>
            <a:grpSpLocks/>
          </p:cNvGrpSpPr>
          <p:nvPr/>
        </p:nvGrpSpPr>
        <p:grpSpPr bwMode="auto">
          <a:xfrm rot="-5400000">
            <a:off x="703263" y="2081213"/>
            <a:ext cx="1800225" cy="1184275"/>
            <a:chOff x="2543018" y="588964"/>
            <a:chExt cx="1800375" cy="1184369"/>
          </a:xfrm>
        </p:grpSpPr>
        <p:sp>
          <p:nvSpPr>
            <p:cNvPr id="6196" name="Freeform 11"/>
            <p:cNvSpPr>
              <a:spLocks/>
            </p:cNvSpPr>
            <p:nvPr/>
          </p:nvSpPr>
          <p:spPr bwMode="auto">
            <a:xfrm flipV="1">
              <a:off x="3093302" y="1744293"/>
              <a:ext cx="248775" cy="29038"/>
            </a:xfrm>
            <a:custGeom>
              <a:avLst/>
              <a:gdLst>
                <a:gd name="T0" fmla="*/ 0 w 741"/>
                <a:gd name="T1" fmla="*/ 0 h 84"/>
                <a:gd name="T2" fmla="*/ 0 w 741"/>
                <a:gd name="T3" fmla="*/ 2147483647 h 84"/>
                <a:gd name="T4" fmla="*/ 2147483647 w 741"/>
                <a:gd name="T5" fmla="*/ 2147483647 h 84"/>
                <a:gd name="T6" fmla="*/ 2147483647 w 741"/>
                <a:gd name="T7" fmla="*/ 2147483647 h 84"/>
                <a:gd name="T8" fmla="*/ 2147483647 w 741"/>
                <a:gd name="T9" fmla="*/ 2147483647 h 84"/>
                <a:gd name="T10" fmla="*/ 2147483647 w 741"/>
                <a:gd name="T11" fmla="*/ 2147483647 h 84"/>
                <a:gd name="T12" fmla="*/ 2147483647 w 741"/>
                <a:gd name="T13" fmla="*/ 2147483647 h 84"/>
                <a:gd name="T14" fmla="*/ 2147483647 w 741"/>
                <a:gd name="T15" fmla="*/ 0 h 84"/>
                <a:gd name="T16" fmla="*/ 0 w 741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1"/>
                <a:gd name="T28" fmla="*/ 0 h 84"/>
                <a:gd name="T29" fmla="*/ 741 w 741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1" h="84">
                  <a:moveTo>
                    <a:pt x="0" y="0"/>
                  </a:moveTo>
                  <a:lnTo>
                    <a:pt x="0" y="57"/>
                  </a:lnTo>
                  <a:lnTo>
                    <a:pt x="627" y="57"/>
                  </a:lnTo>
                  <a:lnTo>
                    <a:pt x="636" y="84"/>
                  </a:lnTo>
                  <a:lnTo>
                    <a:pt x="684" y="84"/>
                  </a:lnTo>
                  <a:lnTo>
                    <a:pt x="690" y="36"/>
                  </a:lnTo>
                  <a:lnTo>
                    <a:pt x="735" y="27"/>
                  </a:lnTo>
                  <a:lnTo>
                    <a:pt x="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  <p:sp>
          <p:nvSpPr>
            <p:cNvPr id="6197" name="Freeform 12"/>
            <p:cNvSpPr>
              <a:spLocks/>
            </p:cNvSpPr>
            <p:nvPr/>
          </p:nvSpPr>
          <p:spPr bwMode="auto">
            <a:xfrm flipV="1">
              <a:off x="2865258" y="856535"/>
              <a:ext cx="362796" cy="916798"/>
            </a:xfrm>
            <a:custGeom>
              <a:avLst/>
              <a:gdLst>
                <a:gd name="T0" fmla="*/ 2147483647 w 1083"/>
                <a:gd name="T1" fmla="*/ 2147483647 h 2736"/>
                <a:gd name="T2" fmla="*/ 2147483647 w 1083"/>
                <a:gd name="T3" fmla="*/ 2147483647 h 2736"/>
                <a:gd name="T4" fmla="*/ 0 w 1083"/>
                <a:gd name="T5" fmla="*/ 2147483647 h 2736"/>
                <a:gd name="T6" fmla="*/ 0 w 1083"/>
                <a:gd name="T7" fmla="*/ 2147483647 h 2736"/>
                <a:gd name="T8" fmla="*/ 2147483647 w 1083"/>
                <a:gd name="T9" fmla="*/ 2147483647 h 2736"/>
                <a:gd name="T10" fmla="*/ 2147483647 w 1083"/>
                <a:gd name="T11" fmla="*/ 2147483647 h 2736"/>
                <a:gd name="T12" fmla="*/ 2147483647 w 1083"/>
                <a:gd name="T13" fmla="*/ 2147483647 h 2736"/>
                <a:gd name="T14" fmla="*/ 2147483647 w 1083"/>
                <a:gd name="T15" fmla="*/ 0 h 2736"/>
                <a:gd name="T16" fmla="*/ 2147483647 w 1083"/>
                <a:gd name="T17" fmla="*/ 0 h 2736"/>
                <a:gd name="T18" fmla="*/ 2147483647 w 1083"/>
                <a:gd name="T19" fmla="*/ 2147483647 h 2736"/>
                <a:gd name="T20" fmla="*/ 2147483647 w 1083"/>
                <a:gd name="T21" fmla="*/ 2147483647 h 2736"/>
                <a:gd name="T22" fmla="*/ 2147483647 w 1083"/>
                <a:gd name="T23" fmla="*/ 2147483647 h 2736"/>
                <a:gd name="T24" fmla="*/ 2147483647 w 1083"/>
                <a:gd name="T25" fmla="*/ 2147483647 h 2736"/>
                <a:gd name="T26" fmla="*/ 2147483647 w 1083"/>
                <a:gd name="T27" fmla="*/ 2147483647 h 2736"/>
                <a:gd name="T28" fmla="*/ 2147483647 w 1083"/>
                <a:gd name="T29" fmla="*/ 2147483647 h 2736"/>
                <a:gd name="T30" fmla="*/ 2147483647 w 1083"/>
                <a:gd name="T31" fmla="*/ 2147483647 h 2736"/>
                <a:gd name="T32" fmla="*/ 2147483647 w 1083"/>
                <a:gd name="T33" fmla="*/ 2147483647 h 27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3"/>
                <a:gd name="T52" fmla="*/ 0 h 2736"/>
                <a:gd name="T53" fmla="*/ 1083 w 1083"/>
                <a:gd name="T54" fmla="*/ 2736 h 27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3" h="2736">
                  <a:moveTo>
                    <a:pt x="759" y="2565"/>
                  </a:moveTo>
                  <a:lnTo>
                    <a:pt x="627" y="2736"/>
                  </a:lnTo>
                  <a:lnTo>
                    <a:pt x="0" y="2736"/>
                  </a:lnTo>
                  <a:lnTo>
                    <a:pt x="0" y="2394"/>
                  </a:lnTo>
                  <a:lnTo>
                    <a:pt x="627" y="2394"/>
                  </a:lnTo>
                  <a:lnTo>
                    <a:pt x="627" y="57"/>
                  </a:lnTo>
                  <a:lnTo>
                    <a:pt x="645" y="21"/>
                  </a:lnTo>
                  <a:lnTo>
                    <a:pt x="684" y="0"/>
                  </a:lnTo>
                  <a:lnTo>
                    <a:pt x="912" y="0"/>
                  </a:lnTo>
                  <a:lnTo>
                    <a:pt x="912" y="57"/>
                  </a:lnTo>
                  <a:lnTo>
                    <a:pt x="1083" y="57"/>
                  </a:lnTo>
                  <a:lnTo>
                    <a:pt x="1083" y="798"/>
                  </a:lnTo>
                  <a:lnTo>
                    <a:pt x="855" y="1254"/>
                  </a:lnTo>
                  <a:lnTo>
                    <a:pt x="798" y="1254"/>
                  </a:lnTo>
                  <a:lnTo>
                    <a:pt x="798" y="1824"/>
                  </a:lnTo>
                  <a:lnTo>
                    <a:pt x="761" y="1877"/>
                  </a:lnTo>
                  <a:lnTo>
                    <a:pt x="761" y="256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  <p:sp>
          <p:nvSpPr>
            <p:cNvPr id="6198" name="Rectangle 8"/>
            <p:cNvSpPr>
              <a:spLocks noChangeArrowheads="1"/>
            </p:cNvSpPr>
            <p:nvPr/>
          </p:nvSpPr>
          <p:spPr bwMode="auto">
            <a:xfrm flipV="1">
              <a:off x="2543018" y="588964"/>
              <a:ext cx="1800375" cy="24475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6199" name="Rectangle 9"/>
            <p:cNvSpPr>
              <a:spLocks noChangeArrowheads="1"/>
            </p:cNvSpPr>
            <p:nvPr/>
          </p:nvSpPr>
          <p:spPr bwMode="auto">
            <a:xfrm flipV="1">
              <a:off x="2846601" y="833719"/>
              <a:ext cx="1165094" cy="2281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 flipV="1">
              <a:off x="3149494" y="857272"/>
              <a:ext cx="555671" cy="131773"/>
            </a:xfrm>
            <a:prstGeom prst="rect">
              <a:avLst/>
            </a:prstGeom>
            <a:solidFill>
              <a:srgbClr val="F7791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3" name="Freeform 13"/>
            <p:cNvSpPr>
              <a:spLocks/>
            </p:cNvSpPr>
            <p:nvPr/>
          </p:nvSpPr>
          <p:spPr bwMode="auto">
            <a:xfrm flipV="1">
              <a:off x="3130442" y="1141458"/>
              <a:ext cx="73031" cy="212742"/>
            </a:xfrm>
            <a:custGeom>
              <a:avLst/>
              <a:gdLst>
                <a:gd name="T0" fmla="*/ 0 w 171"/>
                <a:gd name="T1" fmla="*/ 0 h 570"/>
                <a:gd name="T2" fmla="*/ 0 w 171"/>
                <a:gd name="T3" fmla="*/ 2147483647 h 570"/>
                <a:gd name="T4" fmla="*/ 2147483647 w 171"/>
                <a:gd name="T5" fmla="*/ 2147483647 h 570"/>
                <a:gd name="T6" fmla="*/ 2147483647 w 171"/>
                <a:gd name="T7" fmla="*/ 2147483647 h 570"/>
                <a:gd name="T8" fmla="*/ 2147483647 w 171"/>
                <a:gd name="T9" fmla="*/ 2147483647 h 570"/>
                <a:gd name="T10" fmla="*/ 2147483647 w 171"/>
                <a:gd name="T11" fmla="*/ 0 h 570"/>
                <a:gd name="T12" fmla="*/ 0 w 171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70"/>
                <a:gd name="T23" fmla="*/ 171 w 171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70">
                  <a:moveTo>
                    <a:pt x="0" y="0"/>
                  </a:moveTo>
                  <a:lnTo>
                    <a:pt x="0" y="456"/>
                  </a:lnTo>
                  <a:lnTo>
                    <a:pt x="114" y="570"/>
                  </a:lnTo>
                  <a:lnTo>
                    <a:pt x="171" y="570"/>
                  </a:lnTo>
                  <a:lnTo>
                    <a:pt x="171" y="114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latin typeface="+mn-lt"/>
              </a:endParaRPr>
            </a:p>
          </p:txBody>
        </p:sp>
        <p:sp>
          <p:nvSpPr>
            <p:cNvPr id="6202" name="Freeform 14"/>
            <p:cNvSpPr>
              <a:spLocks/>
            </p:cNvSpPr>
            <p:nvPr/>
          </p:nvSpPr>
          <p:spPr bwMode="auto">
            <a:xfrm flipH="1" flipV="1">
              <a:off x="3524511" y="1744293"/>
              <a:ext cx="248775" cy="29038"/>
            </a:xfrm>
            <a:custGeom>
              <a:avLst/>
              <a:gdLst>
                <a:gd name="T0" fmla="*/ 0 w 741"/>
                <a:gd name="T1" fmla="*/ 0 h 84"/>
                <a:gd name="T2" fmla="*/ 0 w 741"/>
                <a:gd name="T3" fmla="*/ 2147483647 h 84"/>
                <a:gd name="T4" fmla="*/ 2147483647 w 741"/>
                <a:gd name="T5" fmla="*/ 2147483647 h 84"/>
                <a:gd name="T6" fmla="*/ 2147483647 w 741"/>
                <a:gd name="T7" fmla="*/ 2147483647 h 84"/>
                <a:gd name="T8" fmla="*/ 2147483647 w 741"/>
                <a:gd name="T9" fmla="*/ 2147483647 h 84"/>
                <a:gd name="T10" fmla="*/ 2147483647 w 741"/>
                <a:gd name="T11" fmla="*/ 2147483647 h 84"/>
                <a:gd name="T12" fmla="*/ 2147483647 w 741"/>
                <a:gd name="T13" fmla="*/ 2147483647 h 84"/>
                <a:gd name="T14" fmla="*/ 2147483647 w 741"/>
                <a:gd name="T15" fmla="*/ 0 h 84"/>
                <a:gd name="T16" fmla="*/ 0 w 741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1"/>
                <a:gd name="T28" fmla="*/ 0 h 84"/>
                <a:gd name="T29" fmla="*/ 741 w 741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1" h="84">
                  <a:moveTo>
                    <a:pt x="0" y="0"/>
                  </a:moveTo>
                  <a:lnTo>
                    <a:pt x="0" y="57"/>
                  </a:lnTo>
                  <a:lnTo>
                    <a:pt x="627" y="57"/>
                  </a:lnTo>
                  <a:lnTo>
                    <a:pt x="636" y="84"/>
                  </a:lnTo>
                  <a:lnTo>
                    <a:pt x="684" y="84"/>
                  </a:lnTo>
                  <a:lnTo>
                    <a:pt x="690" y="36"/>
                  </a:lnTo>
                  <a:lnTo>
                    <a:pt x="735" y="27"/>
                  </a:lnTo>
                  <a:lnTo>
                    <a:pt x="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  <p:sp>
          <p:nvSpPr>
            <p:cNvPr id="6203" name="Freeform 15"/>
            <p:cNvSpPr>
              <a:spLocks/>
            </p:cNvSpPr>
            <p:nvPr/>
          </p:nvSpPr>
          <p:spPr bwMode="auto">
            <a:xfrm flipH="1" flipV="1">
              <a:off x="3628168" y="856535"/>
              <a:ext cx="364869" cy="916798"/>
            </a:xfrm>
            <a:custGeom>
              <a:avLst/>
              <a:gdLst>
                <a:gd name="T0" fmla="*/ 2147483647 w 1083"/>
                <a:gd name="T1" fmla="*/ 2147483647 h 2736"/>
                <a:gd name="T2" fmla="*/ 2147483647 w 1083"/>
                <a:gd name="T3" fmla="*/ 2147483647 h 2736"/>
                <a:gd name="T4" fmla="*/ 0 w 1083"/>
                <a:gd name="T5" fmla="*/ 2147483647 h 2736"/>
                <a:gd name="T6" fmla="*/ 0 w 1083"/>
                <a:gd name="T7" fmla="*/ 2147483647 h 2736"/>
                <a:gd name="T8" fmla="*/ 2147483647 w 1083"/>
                <a:gd name="T9" fmla="*/ 2147483647 h 2736"/>
                <a:gd name="T10" fmla="*/ 2147483647 w 1083"/>
                <a:gd name="T11" fmla="*/ 2147483647 h 2736"/>
                <a:gd name="T12" fmla="*/ 2147483647 w 1083"/>
                <a:gd name="T13" fmla="*/ 2147483647 h 2736"/>
                <a:gd name="T14" fmla="*/ 2147483647 w 1083"/>
                <a:gd name="T15" fmla="*/ 0 h 2736"/>
                <a:gd name="T16" fmla="*/ 2147483647 w 1083"/>
                <a:gd name="T17" fmla="*/ 0 h 2736"/>
                <a:gd name="T18" fmla="*/ 2147483647 w 1083"/>
                <a:gd name="T19" fmla="*/ 2147483647 h 2736"/>
                <a:gd name="T20" fmla="*/ 2147483647 w 1083"/>
                <a:gd name="T21" fmla="*/ 2147483647 h 2736"/>
                <a:gd name="T22" fmla="*/ 2147483647 w 1083"/>
                <a:gd name="T23" fmla="*/ 2147483647 h 2736"/>
                <a:gd name="T24" fmla="*/ 2147483647 w 1083"/>
                <a:gd name="T25" fmla="*/ 2147483647 h 2736"/>
                <a:gd name="T26" fmla="*/ 2147483647 w 1083"/>
                <a:gd name="T27" fmla="*/ 2147483647 h 2736"/>
                <a:gd name="T28" fmla="*/ 2147483647 w 1083"/>
                <a:gd name="T29" fmla="*/ 2147483647 h 2736"/>
                <a:gd name="T30" fmla="*/ 2147483647 w 1083"/>
                <a:gd name="T31" fmla="*/ 2147483647 h 2736"/>
                <a:gd name="T32" fmla="*/ 2147483647 w 1083"/>
                <a:gd name="T33" fmla="*/ 2147483647 h 27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3"/>
                <a:gd name="T52" fmla="*/ 0 h 2736"/>
                <a:gd name="T53" fmla="*/ 1083 w 1083"/>
                <a:gd name="T54" fmla="*/ 2736 h 27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3" h="2736">
                  <a:moveTo>
                    <a:pt x="759" y="2565"/>
                  </a:moveTo>
                  <a:lnTo>
                    <a:pt x="627" y="2736"/>
                  </a:lnTo>
                  <a:lnTo>
                    <a:pt x="0" y="2736"/>
                  </a:lnTo>
                  <a:lnTo>
                    <a:pt x="0" y="2394"/>
                  </a:lnTo>
                  <a:lnTo>
                    <a:pt x="627" y="2394"/>
                  </a:lnTo>
                  <a:lnTo>
                    <a:pt x="627" y="57"/>
                  </a:lnTo>
                  <a:lnTo>
                    <a:pt x="645" y="21"/>
                  </a:lnTo>
                  <a:lnTo>
                    <a:pt x="684" y="0"/>
                  </a:lnTo>
                  <a:lnTo>
                    <a:pt x="912" y="0"/>
                  </a:lnTo>
                  <a:lnTo>
                    <a:pt x="912" y="57"/>
                  </a:lnTo>
                  <a:lnTo>
                    <a:pt x="1083" y="57"/>
                  </a:lnTo>
                  <a:lnTo>
                    <a:pt x="1083" y="798"/>
                  </a:lnTo>
                  <a:lnTo>
                    <a:pt x="855" y="1254"/>
                  </a:lnTo>
                  <a:lnTo>
                    <a:pt x="798" y="1254"/>
                  </a:lnTo>
                  <a:lnTo>
                    <a:pt x="798" y="1824"/>
                  </a:lnTo>
                  <a:lnTo>
                    <a:pt x="761" y="1877"/>
                  </a:lnTo>
                  <a:lnTo>
                    <a:pt x="761" y="256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  <p:sp>
          <p:nvSpPr>
            <p:cNvPr id="6204" name="Freeform 16"/>
            <p:cNvSpPr>
              <a:spLocks noChangeAspect="1"/>
            </p:cNvSpPr>
            <p:nvPr/>
          </p:nvSpPr>
          <p:spPr bwMode="auto">
            <a:xfrm flipV="1">
              <a:off x="3161714" y="989284"/>
              <a:ext cx="532792" cy="748787"/>
            </a:xfrm>
            <a:custGeom>
              <a:avLst/>
              <a:gdLst>
                <a:gd name="T0" fmla="*/ 2147483647 w 12960"/>
                <a:gd name="T1" fmla="*/ 2147483647 h 17928"/>
                <a:gd name="T2" fmla="*/ 2147483647 w 12960"/>
                <a:gd name="T3" fmla="*/ 2147483647 h 17928"/>
                <a:gd name="T4" fmla="*/ 2147483647 w 12960"/>
                <a:gd name="T5" fmla="*/ 2147483647 h 17928"/>
                <a:gd name="T6" fmla="*/ 2147483647 w 12960"/>
                <a:gd name="T7" fmla="*/ 2147483647 h 17928"/>
                <a:gd name="T8" fmla="*/ 2147483647 w 12960"/>
                <a:gd name="T9" fmla="*/ 2147483647 h 17928"/>
                <a:gd name="T10" fmla="*/ 2147483647 w 12960"/>
                <a:gd name="T11" fmla="*/ 2147483647 h 17928"/>
                <a:gd name="T12" fmla="*/ 2147483647 w 12960"/>
                <a:gd name="T13" fmla="*/ 2147483647 h 17928"/>
                <a:gd name="T14" fmla="*/ 2147483647 w 12960"/>
                <a:gd name="T15" fmla="*/ 2147483647 h 17928"/>
                <a:gd name="T16" fmla="*/ 2147483647 w 12960"/>
                <a:gd name="T17" fmla="*/ 0 h 17928"/>
                <a:gd name="T18" fmla="*/ 2147483647 w 12960"/>
                <a:gd name="T19" fmla="*/ 2147483647 h 17928"/>
                <a:gd name="T20" fmla="*/ 2147483647 w 12960"/>
                <a:gd name="T21" fmla="*/ 2147483647 h 17928"/>
                <a:gd name="T22" fmla="*/ 2147483647 w 12960"/>
                <a:gd name="T23" fmla="*/ 2147483647 h 17928"/>
                <a:gd name="T24" fmla="*/ 2147483647 w 12960"/>
                <a:gd name="T25" fmla="*/ 2147483647 h 17928"/>
                <a:gd name="T26" fmla="*/ 2147483647 w 12960"/>
                <a:gd name="T27" fmla="*/ 2147483647 h 17928"/>
                <a:gd name="T28" fmla="*/ 2147483647 w 12960"/>
                <a:gd name="T29" fmla="*/ 2147483647 h 17928"/>
                <a:gd name="T30" fmla="*/ 2147483647 w 12960"/>
                <a:gd name="T31" fmla="*/ 2147483647 h 17928"/>
                <a:gd name="T32" fmla="*/ 2147483647 w 12960"/>
                <a:gd name="T33" fmla="*/ 2147483647 h 17928"/>
                <a:gd name="T34" fmla="*/ 2147483647 w 12960"/>
                <a:gd name="T35" fmla="*/ 2147483647 h 17928"/>
                <a:gd name="T36" fmla="*/ 2147483647 w 12960"/>
                <a:gd name="T37" fmla="*/ 2147483647 h 17928"/>
                <a:gd name="T38" fmla="*/ 2147483647 w 12960"/>
                <a:gd name="T39" fmla="*/ 0 h 17928"/>
                <a:gd name="T40" fmla="*/ 2147483647 w 12960"/>
                <a:gd name="T41" fmla="*/ 2147483647 h 17928"/>
                <a:gd name="T42" fmla="*/ 2147483647 w 12960"/>
                <a:gd name="T43" fmla="*/ 2147483647 h 17928"/>
                <a:gd name="T44" fmla="*/ 2147483647 w 12960"/>
                <a:gd name="T45" fmla="*/ 2147483647 h 17928"/>
                <a:gd name="T46" fmla="*/ 2147483647 w 12960"/>
                <a:gd name="T47" fmla="*/ 2147483647 h 17928"/>
                <a:gd name="T48" fmla="*/ 2147483647 w 12960"/>
                <a:gd name="T49" fmla="*/ 2147483647 h 17928"/>
                <a:gd name="T50" fmla="*/ 0 w 12960"/>
                <a:gd name="T51" fmla="*/ 2147483647 h 17928"/>
                <a:gd name="T52" fmla="*/ 2147483647 w 12960"/>
                <a:gd name="T53" fmla="*/ 2147483647 h 179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60"/>
                <a:gd name="T82" fmla="*/ 0 h 17928"/>
                <a:gd name="T83" fmla="*/ 12960 w 12960"/>
                <a:gd name="T84" fmla="*/ 17928 h 179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60" h="17928">
                  <a:moveTo>
                    <a:pt x="24" y="17928"/>
                  </a:moveTo>
                  <a:lnTo>
                    <a:pt x="12960" y="17928"/>
                  </a:lnTo>
                  <a:lnTo>
                    <a:pt x="12960" y="15672"/>
                  </a:lnTo>
                  <a:lnTo>
                    <a:pt x="12672" y="14336"/>
                  </a:lnTo>
                  <a:lnTo>
                    <a:pt x="12000" y="14336"/>
                  </a:lnTo>
                  <a:lnTo>
                    <a:pt x="12000" y="9408"/>
                  </a:lnTo>
                  <a:lnTo>
                    <a:pt x="10880" y="6272"/>
                  </a:lnTo>
                  <a:lnTo>
                    <a:pt x="10880" y="448"/>
                  </a:lnTo>
                  <a:lnTo>
                    <a:pt x="8040" y="0"/>
                  </a:lnTo>
                  <a:cubicBezTo>
                    <a:pt x="8040" y="0"/>
                    <a:pt x="8070" y="4482"/>
                    <a:pt x="8034" y="4800"/>
                  </a:cubicBezTo>
                  <a:cubicBezTo>
                    <a:pt x="7998" y="5118"/>
                    <a:pt x="7995" y="5178"/>
                    <a:pt x="7938" y="5322"/>
                  </a:cubicBezTo>
                  <a:cubicBezTo>
                    <a:pt x="7881" y="5466"/>
                    <a:pt x="7898" y="5519"/>
                    <a:pt x="7782" y="5661"/>
                  </a:cubicBezTo>
                  <a:cubicBezTo>
                    <a:pt x="7715" y="5758"/>
                    <a:pt x="7668" y="5836"/>
                    <a:pt x="7578" y="5922"/>
                  </a:cubicBezTo>
                  <a:cubicBezTo>
                    <a:pt x="7488" y="6008"/>
                    <a:pt x="7422" y="6098"/>
                    <a:pt x="7242" y="6177"/>
                  </a:cubicBezTo>
                  <a:cubicBezTo>
                    <a:pt x="7044" y="6282"/>
                    <a:pt x="6765" y="6381"/>
                    <a:pt x="6498" y="6396"/>
                  </a:cubicBezTo>
                  <a:cubicBezTo>
                    <a:pt x="6231" y="6411"/>
                    <a:pt x="5969" y="6352"/>
                    <a:pt x="5745" y="6240"/>
                  </a:cubicBezTo>
                  <a:cubicBezTo>
                    <a:pt x="5527" y="6138"/>
                    <a:pt x="5423" y="6039"/>
                    <a:pt x="5307" y="5928"/>
                  </a:cubicBezTo>
                  <a:cubicBezTo>
                    <a:pt x="5192" y="5818"/>
                    <a:pt x="5134" y="5747"/>
                    <a:pt x="5055" y="5577"/>
                  </a:cubicBezTo>
                  <a:cubicBezTo>
                    <a:pt x="4896" y="5379"/>
                    <a:pt x="4830" y="4905"/>
                    <a:pt x="4830" y="4905"/>
                  </a:cubicBezTo>
                  <a:cubicBezTo>
                    <a:pt x="4830" y="2217"/>
                    <a:pt x="4832" y="0"/>
                    <a:pt x="4832" y="0"/>
                  </a:cubicBezTo>
                  <a:lnTo>
                    <a:pt x="2144" y="448"/>
                  </a:lnTo>
                  <a:lnTo>
                    <a:pt x="2144" y="6272"/>
                  </a:lnTo>
                  <a:lnTo>
                    <a:pt x="1024" y="9408"/>
                  </a:lnTo>
                  <a:lnTo>
                    <a:pt x="1024" y="14336"/>
                  </a:lnTo>
                  <a:lnTo>
                    <a:pt x="336" y="14304"/>
                  </a:lnTo>
                  <a:lnTo>
                    <a:pt x="0" y="15696"/>
                  </a:lnTo>
                  <a:lnTo>
                    <a:pt x="24" y="1792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  <p:sp>
          <p:nvSpPr>
            <p:cNvPr id="6205" name="Freeform 17"/>
            <p:cNvSpPr>
              <a:spLocks noChangeAspect="1"/>
            </p:cNvSpPr>
            <p:nvPr/>
          </p:nvSpPr>
          <p:spPr bwMode="auto">
            <a:xfrm flipV="1">
              <a:off x="3259151" y="1451831"/>
              <a:ext cx="333772" cy="257201"/>
            </a:xfrm>
            <a:custGeom>
              <a:avLst/>
              <a:gdLst>
                <a:gd name="T0" fmla="*/ 2147483647 w 2268"/>
                <a:gd name="T1" fmla="*/ 2147483647 h 4101"/>
                <a:gd name="T2" fmla="*/ 2147483647 w 2268"/>
                <a:gd name="T3" fmla="*/ 0 h 4101"/>
                <a:gd name="T4" fmla="*/ 2147483647 w 2268"/>
                <a:gd name="T5" fmla="*/ 0 h 4101"/>
                <a:gd name="T6" fmla="*/ 2147483647 w 2268"/>
                <a:gd name="T7" fmla="*/ 2147483647 h 4101"/>
                <a:gd name="T8" fmla="*/ 2147483647 w 2268"/>
                <a:gd name="T9" fmla="*/ 2147483647 h 4101"/>
                <a:gd name="T10" fmla="*/ 2147483647 w 2268"/>
                <a:gd name="T11" fmla="*/ 2147483647 h 4101"/>
                <a:gd name="T12" fmla="*/ 2147483647 w 2268"/>
                <a:gd name="T13" fmla="*/ 2147483647 h 4101"/>
                <a:gd name="T14" fmla="*/ 2147483647 w 2268"/>
                <a:gd name="T15" fmla="*/ 2147483647 h 4101"/>
                <a:gd name="T16" fmla="*/ 2147483647 w 2268"/>
                <a:gd name="T17" fmla="*/ 2147483647 h 4101"/>
                <a:gd name="T18" fmla="*/ 2147483647 w 2268"/>
                <a:gd name="T19" fmla="*/ 2147483647 h 4101"/>
                <a:gd name="T20" fmla="*/ 2147483647 w 2268"/>
                <a:gd name="T21" fmla="*/ 2147483647 h 4101"/>
                <a:gd name="T22" fmla="*/ 2147483647 w 2268"/>
                <a:gd name="T23" fmla="*/ 2147483647 h 4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8"/>
                <a:gd name="T37" fmla="*/ 0 h 4101"/>
                <a:gd name="T38" fmla="*/ 2268 w 2268"/>
                <a:gd name="T39" fmla="*/ 4101 h 4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8" h="4101">
                  <a:moveTo>
                    <a:pt x="3" y="3032"/>
                  </a:moveTo>
                  <a:cubicBezTo>
                    <a:pt x="3" y="1352"/>
                    <a:pt x="6" y="0"/>
                    <a:pt x="6" y="0"/>
                  </a:cubicBezTo>
                  <a:cubicBezTo>
                    <a:pt x="6" y="0"/>
                    <a:pt x="1126" y="0"/>
                    <a:pt x="2246" y="0"/>
                  </a:cubicBezTo>
                  <a:cubicBezTo>
                    <a:pt x="2256" y="461"/>
                    <a:pt x="2268" y="2354"/>
                    <a:pt x="2244" y="2975"/>
                  </a:cubicBezTo>
                  <a:cubicBezTo>
                    <a:pt x="2235" y="3437"/>
                    <a:pt x="2154" y="3518"/>
                    <a:pt x="1965" y="3737"/>
                  </a:cubicBezTo>
                  <a:cubicBezTo>
                    <a:pt x="1776" y="3956"/>
                    <a:pt x="1659" y="3965"/>
                    <a:pt x="1557" y="4007"/>
                  </a:cubicBezTo>
                  <a:cubicBezTo>
                    <a:pt x="1455" y="4049"/>
                    <a:pt x="1428" y="4057"/>
                    <a:pt x="1347" y="4070"/>
                  </a:cubicBezTo>
                  <a:cubicBezTo>
                    <a:pt x="1266" y="4083"/>
                    <a:pt x="1191" y="4101"/>
                    <a:pt x="1071" y="4085"/>
                  </a:cubicBezTo>
                  <a:cubicBezTo>
                    <a:pt x="924" y="4082"/>
                    <a:pt x="771" y="4046"/>
                    <a:pt x="624" y="3974"/>
                  </a:cubicBezTo>
                  <a:cubicBezTo>
                    <a:pt x="477" y="3902"/>
                    <a:pt x="377" y="3838"/>
                    <a:pt x="285" y="3743"/>
                  </a:cubicBezTo>
                  <a:cubicBezTo>
                    <a:pt x="193" y="3648"/>
                    <a:pt x="119" y="3523"/>
                    <a:pt x="72" y="3404"/>
                  </a:cubicBezTo>
                  <a:cubicBezTo>
                    <a:pt x="25" y="3285"/>
                    <a:pt x="0" y="3116"/>
                    <a:pt x="3" y="303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  <p:sp>
          <p:nvSpPr>
            <p:cNvPr id="4" name="Freeform 18"/>
            <p:cNvSpPr>
              <a:spLocks/>
            </p:cNvSpPr>
            <p:nvPr/>
          </p:nvSpPr>
          <p:spPr bwMode="auto">
            <a:xfrm flipH="1" flipV="1">
              <a:off x="3651185" y="1141458"/>
              <a:ext cx="73031" cy="212742"/>
            </a:xfrm>
            <a:custGeom>
              <a:avLst/>
              <a:gdLst>
                <a:gd name="T0" fmla="*/ 0 w 171"/>
                <a:gd name="T1" fmla="*/ 0 h 570"/>
                <a:gd name="T2" fmla="*/ 0 w 171"/>
                <a:gd name="T3" fmla="*/ 2147483647 h 570"/>
                <a:gd name="T4" fmla="*/ 2147483647 w 171"/>
                <a:gd name="T5" fmla="*/ 2147483647 h 570"/>
                <a:gd name="T6" fmla="*/ 2147483647 w 171"/>
                <a:gd name="T7" fmla="*/ 2147483647 h 570"/>
                <a:gd name="T8" fmla="*/ 2147483647 w 171"/>
                <a:gd name="T9" fmla="*/ 2147483647 h 570"/>
                <a:gd name="T10" fmla="*/ 2147483647 w 171"/>
                <a:gd name="T11" fmla="*/ 0 h 570"/>
                <a:gd name="T12" fmla="*/ 0 w 171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70"/>
                <a:gd name="T23" fmla="*/ 171 w 171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70">
                  <a:moveTo>
                    <a:pt x="0" y="0"/>
                  </a:moveTo>
                  <a:lnTo>
                    <a:pt x="0" y="456"/>
                  </a:lnTo>
                  <a:lnTo>
                    <a:pt x="114" y="570"/>
                  </a:lnTo>
                  <a:lnTo>
                    <a:pt x="171" y="570"/>
                  </a:lnTo>
                  <a:lnTo>
                    <a:pt x="171" y="114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latin typeface="+mn-lt"/>
              </a:endParaRPr>
            </a:p>
          </p:txBody>
        </p:sp>
        <p:grpSp>
          <p:nvGrpSpPr>
            <p:cNvPr id="6207" name="Group 20"/>
            <p:cNvGrpSpPr>
              <a:grpSpLocks/>
            </p:cNvGrpSpPr>
            <p:nvPr/>
          </p:nvGrpSpPr>
          <p:grpSpPr bwMode="auto">
            <a:xfrm flipV="1">
              <a:off x="2923306" y="725860"/>
              <a:ext cx="84998" cy="277943"/>
              <a:chOff x="2232" y="11580"/>
              <a:chExt cx="252" cy="837"/>
            </a:xfrm>
          </p:grpSpPr>
          <p:sp>
            <p:nvSpPr>
              <p:cNvPr id="6214" name="Rectangle 21"/>
              <p:cNvSpPr>
                <a:spLocks noChangeArrowheads="1"/>
              </p:cNvSpPr>
              <p:nvPr/>
            </p:nvSpPr>
            <p:spPr bwMode="auto">
              <a:xfrm>
                <a:off x="2232" y="11580"/>
                <a:ext cx="252" cy="10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6215" name="Rectangle 22"/>
              <p:cNvSpPr>
                <a:spLocks noChangeArrowheads="1"/>
              </p:cNvSpPr>
              <p:nvPr/>
            </p:nvSpPr>
            <p:spPr bwMode="auto">
              <a:xfrm>
                <a:off x="2310" y="11682"/>
                <a:ext cx="96" cy="73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6208" name="Group 23"/>
            <p:cNvGrpSpPr>
              <a:grpSpLocks/>
            </p:cNvGrpSpPr>
            <p:nvPr/>
          </p:nvGrpSpPr>
          <p:grpSpPr bwMode="auto">
            <a:xfrm flipV="1">
              <a:off x="3856209" y="725860"/>
              <a:ext cx="89144" cy="277943"/>
              <a:chOff x="2232" y="11580"/>
              <a:chExt cx="252" cy="837"/>
            </a:xfrm>
          </p:grpSpPr>
          <p:sp>
            <p:nvSpPr>
              <p:cNvPr id="6212" name="Rectangle 24"/>
              <p:cNvSpPr>
                <a:spLocks noChangeArrowheads="1"/>
              </p:cNvSpPr>
              <p:nvPr/>
            </p:nvSpPr>
            <p:spPr bwMode="auto">
              <a:xfrm>
                <a:off x="2232" y="11580"/>
                <a:ext cx="252" cy="10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6213" name="Rectangle 25"/>
              <p:cNvSpPr>
                <a:spLocks noChangeArrowheads="1"/>
              </p:cNvSpPr>
              <p:nvPr/>
            </p:nvSpPr>
            <p:spPr bwMode="auto">
              <a:xfrm>
                <a:off x="2310" y="11682"/>
                <a:ext cx="96" cy="73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6209" name="Rectangle 27"/>
            <p:cNvSpPr>
              <a:spLocks noChangeArrowheads="1"/>
            </p:cNvSpPr>
            <p:nvPr/>
          </p:nvSpPr>
          <p:spPr bwMode="auto">
            <a:xfrm>
              <a:off x="3252932" y="1686216"/>
              <a:ext cx="348284" cy="5185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GB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6210" name="Line 28"/>
            <p:cNvSpPr>
              <a:spLocks noChangeShapeType="1"/>
            </p:cNvSpPr>
            <p:nvPr/>
          </p:nvSpPr>
          <p:spPr bwMode="auto">
            <a:xfrm>
              <a:off x="3257079" y="1727700"/>
              <a:ext cx="344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  <p:sp>
          <p:nvSpPr>
            <p:cNvPr id="6211" name="Line 29"/>
            <p:cNvSpPr>
              <a:spLocks noChangeShapeType="1"/>
            </p:cNvSpPr>
            <p:nvPr/>
          </p:nvSpPr>
          <p:spPr bwMode="auto">
            <a:xfrm>
              <a:off x="3325492" y="1740145"/>
              <a:ext cx="21975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+mn-lt"/>
              </a:endParaRPr>
            </a:p>
          </p:txBody>
        </p:sp>
      </p:grpSp>
      <p:sp>
        <p:nvSpPr>
          <p:cNvPr id="6150" name="Text Box 60"/>
          <p:cNvSpPr txBox="1">
            <a:spLocks noChangeArrowheads="1"/>
          </p:cNvSpPr>
          <p:nvPr/>
        </p:nvSpPr>
        <p:spPr bwMode="auto">
          <a:xfrm>
            <a:off x="2231393" y="4473116"/>
            <a:ext cx="288379" cy="2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+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6151" name="Text Box 43"/>
          <p:cNvSpPr txBox="1">
            <a:spLocks noChangeArrowheads="1"/>
          </p:cNvSpPr>
          <p:nvPr/>
        </p:nvSpPr>
        <p:spPr bwMode="auto">
          <a:xfrm>
            <a:off x="2843808" y="5733256"/>
            <a:ext cx="1976587" cy="66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-20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kV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DC Platform Power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804025" y="1773238"/>
            <a:ext cx="144463" cy="1800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6155" name="Text Box 55"/>
          <p:cNvSpPr txBox="1">
            <a:spLocks noChangeArrowheads="1"/>
          </p:cNvSpPr>
          <p:nvPr/>
        </p:nvSpPr>
        <p:spPr bwMode="auto">
          <a:xfrm>
            <a:off x="6948488" y="2333966"/>
            <a:ext cx="1151680" cy="77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Vacuum Window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6156" name="Text Box 62"/>
          <p:cNvSpPr txBox="1">
            <a:spLocks noChangeArrowheads="1"/>
          </p:cNvSpPr>
          <p:nvPr/>
        </p:nvSpPr>
        <p:spPr bwMode="auto">
          <a:xfrm>
            <a:off x="1331640" y="4505966"/>
            <a:ext cx="350837" cy="2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–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87" name="Freeform 86"/>
          <p:cNvSpPr/>
          <p:nvPr/>
        </p:nvSpPr>
        <p:spPr>
          <a:xfrm flipV="1">
            <a:off x="1258888" y="3429000"/>
            <a:ext cx="1111832" cy="1009235"/>
          </a:xfrm>
          <a:custGeom>
            <a:avLst/>
            <a:gdLst>
              <a:gd name="connsiteX0" fmla="*/ 36576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36576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64096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7515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8808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0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925982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0 w 925982"/>
              <a:gd name="connsiteY0" fmla="*/ 0 h 2157984"/>
              <a:gd name="connsiteX1" fmla="*/ 925982 w 925982"/>
              <a:gd name="connsiteY1" fmla="*/ 0 h 2157984"/>
              <a:gd name="connsiteX2" fmla="*/ 925982 w 925982"/>
              <a:gd name="connsiteY2" fmla="*/ 2157984 h 2157984"/>
              <a:gd name="connsiteX3" fmla="*/ 776630 w 925982"/>
              <a:gd name="connsiteY3" fmla="*/ 2157984 h 2157984"/>
              <a:gd name="connsiteX4" fmla="*/ 776630 w 925982"/>
              <a:gd name="connsiteY4" fmla="*/ 2069903 h 2157984"/>
              <a:gd name="connsiteX5" fmla="*/ 866241 w 925982"/>
              <a:gd name="connsiteY5" fmla="*/ 2069903 h 2157984"/>
              <a:gd name="connsiteX6" fmla="*/ 866241 w 925982"/>
              <a:gd name="connsiteY6" fmla="*/ 88081 h 2157984"/>
              <a:gd name="connsiteX7" fmla="*/ 0 w 925982"/>
              <a:gd name="connsiteY7" fmla="*/ 88081 h 2157984"/>
              <a:gd name="connsiteX8" fmla="*/ 0 w 92598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29870 w 955852"/>
              <a:gd name="connsiteY7" fmla="*/ 88081 h 2157984"/>
              <a:gd name="connsiteX8" fmla="*/ 0 w 95585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0 w 955852"/>
              <a:gd name="connsiteY7" fmla="*/ 88081 h 2157984"/>
              <a:gd name="connsiteX8" fmla="*/ 0 w 955852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79222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59740 w 1135074"/>
              <a:gd name="connsiteY8" fmla="*/ 88081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0 w 1135074"/>
              <a:gd name="connsiteY8" fmla="*/ 704648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181297 w 1135074"/>
              <a:gd name="connsiteY8" fmla="*/ 86620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1792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135074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194815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164885 w 1284426"/>
              <a:gd name="connsiteY4" fmla="*/ 2069985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0 w 1284426"/>
              <a:gd name="connsiteY9" fmla="*/ 704648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388206 w 1284426"/>
              <a:gd name="connsiteY6" fmla="*/ 87518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592 h 2158682"/>
              <a:gd name="connsiteX1" fmla="*/ 388206 w 1284426"/>
              <a:gd name="connsiteY1" fmla="*/ 0 h 2158682"/>
              <a:gd name="connsiteX2" fmla="*/ 1284426 w 1284426"/>
              <a:gd name="connsiteY2" fmla="*/ 2158576 h 2158682"/>
              <a:gd name="connsiteX3" fmla="*/ 1164885 w 1284426"/>
              <a:gd name="connsiteY3" fmla="*/ 2158682 h 2158682"/>
              <a:gd name="connsiteX4" fmla="*/ 1164885 w 1284426"/>
              <a:gd name="connsiteY4" fmla="*/ 2070577 h 2158682"/>
              <a:gd name="connsiteX5" fmla="*/ 1224686 w 1284426"/>
              <a:gd name="connsiteY5" fmla="*/ 2070495 h 2158682"/>
              <a:gd name="connsiteX6" fmla="*/ 388206 w 1284426"/>
              <a:gd name="connsiteY6" fmla="*/ 88110 h 2158682"/>
              <a:gd name="connsiteX7" fmla="*/ 59740 w 1284426"/>
              <a:gd name="connsiteY7" fmla="*/ 88673 h 2158682"/>
              <a:gd name="connsiteX8" fmla="*/ 59991 w 1284426"/>
              <a:gd name="connsiteY8" fmla="*/ 176317 h 2158682"/>
              <a:gd name="connsiteX9" fmla="*/ 267 w 1284426"/>
              <a:gd name="connsiteY9" fmla="*/ 176317 h 2158682"/>
              <a:gd name="connsiteX10" fmla="*/ 0 w 1284426"/>
              <a:gd name="connsiteY10" fmla="*/ 592 h 2158682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1224686 w 1284426"/>
              <a:gd name="connsiteY5" fmla="*/ 2070494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388206 w 1284426"/>
              <a:gd name="connsiteY5" fmla="*/ 748930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1164885 w 1164885"/>
              <a:gd name="connsiteY4" fmla="*/ 2070576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507654 w 1164885"/>
              <a:gd name="connsiteY4" fmla="*/ 572711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507654"/>
              <a:gd name="connsiteY0" fmla="*/ 591 h 748930"/>
              <a:gd name="connsiteX1" fmla="*/ 447930 w 507654"/>
              <a:gd name="connsiteY1" fmla="*/ 0 h 748930"/>
              <a:gd name="connsiteX2" fmla="*/ 447930 w 507654"/>
              <a:gd name="connsiteY2" fmla="*/ 132164 h 748930"/>
              <a:gd name="connsiteX3" fmla="*/ 447930 w 507654"/>
              <a:gd name="connsiteY3" fmla="*/ 352437 h 748930"/>
              <a:gd name="connsiteX4" fmla="*/ 507654 w 507654"/>
              <a:gd name="connsiteY4" fmla="*/ 572711 h 748930"/>
              <a:gd name="connsiteX5" fmla="*/ 388206 w 507654"/>
              <a:gd name="connsiteY5" fmla="*/ 748930 h 748930"/>
              <a:gd name="connsiteX6" fmla="*/ 388206 w 507654"/>
              <a:gd name="connsiteY6" fmla="*/ 88109 h 748930"/>
              <a:gd name="connsiteX7" fmla="*/ 59740 w 507654"/>
              <a:gd name="connsiteY7" fmla="*/ 88672 h 748930"/>
              <a:gd name="connsiteX8" fmla="*/ 59991 w 507654"/>
              <a:gd name="connsiteY8" fmla="*/ 176316 h 748930"/>
              <a:gd name="connsiteX9" fmla="*/ 267 w 507654"/>
              <a:gd name="connsiteY9" fmla="*/ 176316 h 748930"/>
              <a:gd name="connsiteX10" fmla="*/ 0 w 507654"/>
              <a:gd name="connsiteY10" fmla="*/ 591 h 748930"/>
              <a:gd name="connsiteX0" fmla="*/ 0 w 507654"/>
              <a:gd name="connsiteY0" fmla="*/ 591 h 572711"/>
              <a:gd name="connsiteX1" fmla="*/ 447930 w 507654"/>
              <a:gd name="connsiteY1" fmla="*/ 0 h 572711"/>
              <a:gd name="connsiteX2" fmla="*/ 447930 w 507654"/>
              <a:gd name="connsiteY2" fmla="*/ 132164 h 572711"/>
              <a:gd name="connsiteX3" fmla="*/ 447930 w 507654"/>
              <a:gd name="connsiteY3" fmla="*/ 352437 h 572711"/>
              <a:gd name="connsiteX4" fmla="*/ 507654 w 507654"/>
              <a:gd name="connsiteY4" fmla="*/ 572711 h 572711"/>
              <a:gd name="connsiteX5" fmla="*/ 388206 w 507654"/>
              <a:gd name="connsiteY5" fmla="*/ 88109 h 572711"/>
              <a:gd name="connsiteX6" fmla="*/ 59740 w 507654"/>
              <a:gd name="connsiteY6" fmla="*/ 88672 h 572711"/>
              <a:gd name="connsiteX7" fmla="*/ 59991 w 507654"/>
              <a:gd name="connsiteY7" fmla="*/ 176316 h 572711"/>
              <a:gd name="connsiteX8" fmla="*/ 267 w 507654"/>
              <a:gd name="connsiteY8" fmla="*/ 176316 h 572711"/>
              <a:gd name="connsiteX9" fmla="*/ 0 w 507654"/>
              <a:gd name="connsiteY9" fmla="*/ 591 h 572711"/>
              <a:gd name="connsiteX0" fmla="*/ 0 w 447930"/>
              <a:gd name="connsiteY0" fmla="*/ 591 h 352437"/>
              <a:gd name="connsiteX1" fmla="*/ 447930 w 447930"/>
              <a:gd name="connsiteY1" fmla="*/ 0 h 352437"/>
              <a:gd name="connsiteX2" fmla="*/ 447930 w 447930"/>
              <a:gd name="connsiteY2" fmla="*/ 132164 h 352437"/>
              <a:gd name="connsiteX3" fmla="*/ 447930 w 447930"/>
              <a:gd name="connsiteY3" fmla="*/ 352437 h 352437"/>
              <a:gd name="connsiteX4" fmla="*/ 388206 w 447930"/>
              <a:gd name="connsiteY4" fmla="*/ 88109 h 352437"/>
              <a:gd name="connsiteX5" fmla="*/ 59740 w 447930"/>
              <a:gd name="connsiteY5" fmla="*/ 88672 h 352437"/>
              <a:gd name="connsiteX6" fmla="*/ 59991 w 447930"/>
              <a:gd name="connsiteY6" fmla="*/ 176316 h 352437"/>
              <a:gd name="connsiteX7" fmla="*/ 267 w 447930"/>
              <a:gd name="connsiteY7" fmla="*/ 176316 h 352437"/>
              <a:gd name="connsiteX8" fmla="*/ 0 w 447930"/>
              <a:gd name="connsiteY8" fmla="*/ 591 h 352437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388206 w 447930"/>
              <a:gd name="connsiteY3" fmla="*/ 88109 h 176316"/>
              <a:gd name="connsiteX4" fmla="*/ 59740 w 447930"/>
              <a:gd name="connsiteY4" fmla="*/ 88672 h 176316"/>
              <a:gd name="connsiteX5" fmla="*/ 59991 w 447930"/>
              <a:gd name="connsiteY5" fmla="*/ 176316 h 176316"/>
              <a:gd name="connsiteX6" fmla="*/ 267 w 447930"/>
              <a:gd name="connsiteY6" fmla="*/ 176316 h 176316"/>
              <a:gd name="connsiteX7" fmla="*/ 0 w 447930"/>
              <a:gd name="connsiteY7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24 w 447930"/>
              <a:gd name="connsiteY3" fmla="*/ 88109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597239"/>
              <a:gd name="connsiteY0" fmla="*/ 591 h 176316"/>
              <a:gd name="connsiteX1" fmla="*/ 447930 w 597239"/>
              <a:gd name="connsiteY1" fmla="*/ 0 h 176316"/>
              <a:gd name="connsiteX2" fmla="*/ 597239 w 597239"/>
              <a:gd name="connsiteY2" fmla="*/ 88207 h 176316"/>
              <a:gd name="connsiteX3" fmla="*/ 59724 w 597239"/>
              <a:gd name="connsiteY3" fmla="*/ 88109 h 176316"/>
              <a:gd name="connsiteX4" fmla="*/ 59991 w 597239"/>
              <a:gd name="connsiteY4" fmla="*/ 176316 h 176316"/>
              <a:gd name="connsiteX5" fmla="*/ 267 w 597239"/>
              <a:gd name="connsiteY5" fmla="*/ 176316 h 176316"/>
              <a:gd name="connsiteX6" fmla="*/ 0 w 597239"/>
              <a:gd name="connsiteY6" fmla="*/ 591 h 176316"/>
              <a:gd name="connsiteX0" fmla="*/ 0 w 597239"/>
              <a:gd name="connsiteY0" fmla="*/ 494 h 176219"/>
              <a:gd name="connsiteX1" fmla="*/ 597239 w 597239"/>
              <a:gd name="connsiteY1" fmla="*/ 0 h 176219"/>
              <a:gd name="connsiteX2" fmla="*/ 597239 w 597239"/>
              <a:gd name="connsiteY2" fmla="*/ 88110 h 176219"/>
              <a:gd name="connsiteX3" fmla="*/ 59724 w 597239"/>
              <a:gd name="connsiteY3" fmla="*/ 88012 h 176219"/>
              <a:gd name="connsiteX4" fmla="*/ 59991 w 597239"/>
              <a:gd name="connsiteY4" fmla="*/ 176219 h 176219"/>
              <a:gd name="connsiteX5" fmla="*/ 267 w 597239"/>
              <a:gd name="connsiteY5" fmla="*/ 176219 h 176219"/>
              <a:gd name="connsiteX6" fmla="*/ 0 w 597239"/>
              <a:gd name="connsiteY6" fmla="*/ 494 h 176219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267 w 597239"/>
              <a:gd name="connsiteY5" fmla="*/ 176219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149310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528657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119448 w 597239"/>
              <a:gd name="connsiteY3" fmla="*/ 88109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29862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572712 h 660821"/>
              <a:gd name="connsiteX6" fmla="*/ 0 w 507653"/>
              <a:gd name="connsiteY6" fmla="*/ 0 h 660821"/>
              <a:gd name="connsiteX0" fmla="*/ 0 w 507653"/>
              <a:gd name="connsiteY0" fmla="*/ 0 h 572712"/>
              <a:gd name="connsiteX1" fmla="*/ 507653 w 507653"/>
              <a:gd name="connsiteY1" fmla="*/ 0 h 572712"/>
              <a:gd name="connsiteX2" fmla="*/ 507653 w 507653"/>
              <a:gd name="connsiteY2" fmla="*/ 88110 h 572712"/>
              <a:gd name="connsiteX3" fmla="*/ 59724 w 507653"/>
              <a:gd name="connsiteY3" fmla="*/ 88109 h 572712"/>
              <a:gd name="connsiteX4" fmla="*/ 59724 w 507653"/>
              <a:gd name="connsiteY4" fmla="*/ 572712 h 572712"/>
              <a:gd name="connsiteX5" fmla="*/ 0 w 507653"/>
              <a:gd name="connsiteY5" fmla="*/ 572712 h 572712"/>
              <a:gd name="connsiteX6" fmla="*/ 0 w 507653"/>
              <a:gd name="connsiteY6" fmla="*/ 0 h 572712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572712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616766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1731994"/>
              <a:gd name="connsiteY0" fmla="*/ 0 h 616766"/>
              <a:gd name="connsiteX1" fmla="*/ 507653 w 1731994"/>
              <a:gd name="connsiteY1" fmla="*/ 0 h 616766"/>
              <a:gd name="connsiteX2" fmla="*/ 1731994 w 1731994"/>
              <a:gd name="connsiteY2" fmla="*/ 88109 h 616766"/>
              <a:gd name="connsiteX3" fmla="*/ 59724 w 1731994"/>
              <a:gd name="connsiteY3" fmla="*/ 88109 h 616766"/>
              <a:gd name="connsiteX4" fmla="*/ 59724 w 1731994"/>
              <a:gd name="connsiteY4" fmla="*/ 616766 h 616766"/>
              <a:gd name="connsiteX5" fmla="*/ 0 w 1731994"/>
              <a:gd name="connsiteY5" fmla="*/ 616766 h 616766"/>
              <a:gd name="connsiteX6" fmla="*/ 0 w 1731994"/>
              <a:gd name="connsiteY6" fmla="*/ 0 h 616766"/>
              <a:gd name="connsiteX0" fmla="*/ 0 w 1731994"/>
              <a:gd name="connsiteY0" fmla="*/ 0 h 616766"/>
              <a:gd name="connsiteX1" fmla="*/ 1731994 w 1731994"/>
              <a:gd name="connsiteY1" fmla="*/ 0 h 616766"/>
              <a:gd name="connsiteX2" fmla="*/ 1731994 w 1731994"/>
              <a:gd name="connsiteY2" fmla="*/ 88109 h 616766"/>
              <a:gd name="connsiteX3" fmla="*/ 59724 w 1731994"/>
              <a:gd name="connsiteY3" fmla="*/ 88109 h 616766"/>
              <a:gd name="connsiteX4" fmla="*/ 59724 w 1731994"/>
              <a:gd name="connsiteY4" fmla="*/ 616766 h 616766"/>
              <a:gd name="connsiteX5" fmla="*/ 0 w 1731994"/>
              <a:gd name="connsiteY5" fmla="*/ 616766 h 616766"/>
              <a:gd name="connsiteX6" fmla="*/ 0 w 1731994"/>
              <a:gd name="connsiteY6" fmla="*/ 0 h 616766"/>
              <a:gd name="connsiteX0" fmla="*/ 0 w 1731994"/>
              <a:gd name="connsiteY0" fmla="*/ 0 h 616766"/>
              <a:gd name="connsiteX1" fmla="*/ 1731994 w 1731994"/>
              <a:gd name="connsiteY1" fmla="*/ 0 h 616766"/>
              <a:gd name="connsiteX2" fmla="*/ 537515 w 1731994"/>
              <a:gd name="connsiteY2" fmla="*/ 88109 h 616766"/>
              <a:gd name="connsiteX3" fmla="*/ 59724 w 1731994"/>
              <a:gd name="connsiteY3" fmla="*/ 88109 h 616766"/>
              <a:gd name="connsiteX4" fmla="*/ 59724 w 1731994"/>
              <a:gd name="connsiteY4" fmla="*/ 616766 h 616766"/>
              <a:gd name="connsiteX5" fmla="*/ 0 w 1731994"/>
              <a:gd name="connsiteY5" fmla="*/ 616766 h 616766"/>
              <a:gd name="connsiteX6" fmla="*/ 0 w 1731994"/>
              <a:gd name="connsiteY6" fmla="*/ 0 h 616766"/>
              <a:gd name="connsiteX0" fmla="*/ 0 w 537515"/>
              <a:gd name="connsiteY0" fmla="*/ 0 h 616766"/>
              <a:gd name="connsiteX1" fmla="*/ 537515 w 537515"/>
              <a:gd name="connsiteY1" fmla="*/ 0 h 616766"/>
              <a:gd name="connsiteX2" fmla="*/ 537515 w 537515"/>
              <a:gd name="connsiteY2" fmla="*/ 88109 h 616766"/>
              <a:gd name="connsiteX3" fmla="*/ 59724 w 537515"/>
              <a:gd name="connsiteY3" fmla="*/ 88109 h 616766"/>
              <a:gd name="connsiteX4" fmla="*/ 59724 w 537515"/>
              <a:gd name="connsiteY4" fmla="*/ 616766 h 616766"/>
              <a:gd name="connsiteX5" fmla="*/ 0 w 537515"/>
              <a:gd name="connsiteY5" fmla="*/ 616766 h 616766"/>
              <a:gd name="connsiteX6" fmla="*/ 0 w 537515"/>
              <a:gd name="connsiteY6" fmla="*/ 0 h 616766"/>
              <a:gd name="connsiteX0" fmla="*/ 0 w 627101"/>
              <a:gd name="connsiteY0" fmla="*/ 0 h 616766"/>
              <a:gd name="connsiteX1" fmla="*/ 537515 w 627101"/>
              <a:gd name="connsiteY1" fmla="*/ 0 h 616766"/>
              <a:gd name="connsiteX2" fmla="*/ 627101 w 627101"/>
              <a:gd name="connsiteY2" fmla="*/ 88109 h 616766"/>
              <a:gd name="connsiteX3" fmla="*/ 59724 w 627101"/>
              <a:gd name="connsiteY3" fmla="*/ 88109 h 616766"/>
              <a:gd name="connsiteX4" fmla="*/ 59724 w 627101"/>
              <a:gd name="connsiteY4" fmla="*/ 616766 h 616766"/>
              <a:gd name="connsiteX5" fmla="*/ 0 w 627101"/>
              <a:gd name="connsiteY5" fmla="*/ 616766 h 616766"/>
              <a:gd name="connsiteX6" fmla="*/ 0 w 627101"/>
              <a:gd name="connsiteY6" fmla="*/ 0 h 616766"/>
              <a:gd name="connsiteX0" fmla="*/ 0 w 627101"/>
              <a:gd name="connsiteY0" fmla="*/ 0 h 616766"/>
              <a:gd name="connsiteX1" fmla="*/ 627101 w 627101"/>
              <a:gd name="connsiteY1" fmla="*/ 0 h 616766"/>
              <a:gd name="connsiteX2" fmla="*/ 627101 w 627101"/>
              <a:gd name="connsiteY2" fmla="*/ 88109 h 616766"/>
              <a:gd name="connsiteX3" fmla="*/ 59724 w 627101"/>
              <a:gd name="connsiteY3" fmla="*/ 88109 h 616766"/>
              <a:gd name="connsiteX4" fmla="*/ 59724 w 627101"/>
              <a:gd name="connsiteY4" fmla="*/ 616766 h 616766"/>
              <a:gd name="connsiteX5" fmla="*/ 0 w 627101"/>
              <a:gd name="connsiteY5" fmla="*/ 616766 h 616766"/>
              <a:gd name="connsiteX6" fmla="*/ 0 w 627101"/>
              <a:gd name="connsiteY6" fmla="*/ 0 h 616766"/>
              <a:gd name="connsiteX0" fmla="*/ 0 w 627101"/>
              <a:gd name="connsiteY0" fmla="*/ 0 h 616766"/>
              <a:gd name="connsiteX1" fmla="*/ 627101 w 627101"/>
              <a:gd name="connsiteY1" fmla="*/ 0 h 616766"/>
              <a:gd name="connsiteX2" fmla="*/ 462042 w 627101"/>
              <a:gd name="connsiteY2" fmla="*/ 83597 h 616766"/>
              <a:gd name="connsiteX3" fmla="*/ 59724 w 627101"/>
              <a:gd name="connsiteY3" fmla="*/ 88109 h 616766"/>
              <a:gd name="connsiteX4" fmla="*/ 59724 w 627101"/>
              <a:gd name="connsiteY4" fmla="*/ 616766 h 616766"/>
              <a:gd name="connsiteX5" fmla="*/ 0 w 627101"/>
              <a:gd name="connsiteY5" fmla="*/ 616766 h 616766"/>
              <a:gd name="connsiteX6" fmla="*/ 0 w 627101"/>
              <a:gd name="connsiteY6" fmla="*/ 0 h 616766"/>
              <a:gd name="connsiteX0" fmla="*/ 0 w 465099"/>
              <a:gd name="connsiteY0" fmla="*/ 0 h 616766"/>
              <a:gd name="connsiteX1" fmla="*/ 465099 w 465099"/>
              <a:gd name="connsiteY1" fmla="*/ 4512 h 616766"/>
              <a:gd name="connsiteX2" fmla="*/ 462042 w 465099"/>
              <a:gd name="connsiteY2" fmla="*/ 83597 h 616766"/>
              <a:gd name="connsiteX3" fmla="*/ 59724 w 465099"/>
              <a:gd name="connsiteY3" fmla="*/ 88109 h 616766"/>
              <a:gd name="connsiteX4" fmla="*/ 59724 w 465099"/>
              <a:gd name="connsiteY4" fmla="*/ 616766 h 616766"/>
              <a:gd name="connsiteX5" fmla="*/ 0 w 465099"/>
              <a:gd name="connsiteY5" fmla="*/ 616766 h 616766"/>
              <a:gd name="connsiteX6" fmla="*/ 0 w 465099"/>
              <a:gd name="connsiteY6" fmla="*/ 0 h 616766"/>
              <a:gd name="connsiteX0" fmla="*/ 0 w 465099"/>
              <a:gd name="connsiteY0" fmla="*/ 2460 h 619226"/>
              <a:gd name="connsiteX1" fmla="*/ 465099 w 465099"/>
              <a:gd name="connsiteY1" fmla="*/ 0 h 619226"/>
              <a:gd name="connsiteX2" fmla="*/ 462042 w 465099"/>
              <a:gd name="connsiteY2" fmla="*/ 86057 h 619226"/>
              <a:gd name="connsiteX3" fmla="*/ 59724 w 465099"/>
              <a:gd name="connsiteY3" fmla="*/ 90569 h 619226"/>
              <a:gd name="connsiteX4" fmla="*/ 59724 w 465099"/>
              <a:gd name="connsiteY4" fmla="*/ 619226 h 619226"/>
              <a:gd name="connsiteX5" fmla="*/ 0 w 465099"/>
              <a:gd name="connsiteY5" fmla="*/ 619226 h 619226"/>
              <a:gd name="connsiteX6" fmla="*/ 0 w 465099"/>
              <a:gd name="connsiteY6" fmla="*/ 2460 h 619226"/>
              <a:gd name="connsiteX0" fmla="*/ 0 w 462042"/>
              <a:gd name="connsiteY0" fmla="*/ 0 h 616766"/>
              <a:gd name="connsiteX1" fmla="*/ 454472 w 462042"/>
              <a:gd name="connsiteY1" fmla="*/ 2769 h 616766"/>
              <a:gd name="connsiteX2" fmla="*/ 462042 w 462042"/>
              <a:gd name="connsiteY2" fmla="*/ 83597 h 616766"/>
              <a:gd name="connsiteX3" fmla="*/ 59724 w 462042"/>
              <a:gd name="connsiteY3" fmla="*/ 88109 h 616766"/>
              <a:gd name="connsiteX4" fmla="*/ 59724 w 462042"/>
              <a:gd name="connsiteY4" fmla="*/ 616766 h 616766"/>
              <a:gd name="connsiteX5" fmla="*/ 0 w 462042"/>
              <a:gd name="connsiteY5" fmla="*/ 616766 h 616766"/>
              <a:gd name="connsiteX6" fmla="*/ 0 w 462042"/>
              <a:gd name="connsiteY6" fmla="*/ 0 h 616766"/>
              <a:gd name="connsiteX0" fmla="*/ 0 w 462042"/>
              <a:gd name="connsiteY0" fmla="*/ 717 h 617483"/>
              <a:gd name="connsiteX1" fmla="*/ 460376 w 462042"/>
              <a:gd name="connsiteY1" fmla="*/ 0 h 617483"/>
              <a:gd name="connsiteX2" fmla="*/ 462042 w 462042"/>
              <a:gd name="connsiteY2" fmla="*/ 84314 h 617483"/>
              <a:gd name="connsiteX3" fmla="*/ 59724 w 462042"/>
              <a:gd name="connsiteY3" fmla="*/ 88826 h 617483"/>
              <a:gd name="connsiteX4" fmla="*/ 59724 w 462042"/>
              <a:gd name="connsiteY4" fmla="*/ 617483 h 617483"/>
              <a:gd name="connsiteX5" fmla="*/ 0 w 462042"/>
              <a:gd name="connsiteY5" fmla="*/ 617483 h 617483"/>
              <a:gd name="connsiteX6" fmla="*/ 0 w 462042"/>
              <a:gd name="connsiteY6" fmla="*/ 717 h 617483"/>
              <a:gd name="connsiteX0" fmla="*/ 0 w 460427"/>
              <a:gd name="connsiteY0" fmla="*/ 717 h 617483"/>
              <a:gd name="connsiteX1" fmla="*/ 460376 w 460427"/>
              <a:gd name="connsiteY1" fmla="*/ 0 h 617483"/>
              <a:gd name="connsiteX2" fmla="*/ 457319 w 460427"/>
              <a:gd name="connsiteY2" fmla="*/ 87800 h 617483"/>
              <a:gd name="connsiteX3" fmla="*/ 59724 w 460427"/>
              <a:gd name="connsiteY3" fmla="*/ 88826 h 617483"/>
              <a:gd name="connsiteX4" fmla="*/ 59724 w 460427"/>
              <a:gd name="connsiteY4" fmla="*/ 617483 h 617483"/>
              <a:gd name="connsiteX5" fmla="*/ 0 w 460427"/>
              <a:gd name="connsiteY5" fmla="*/ 617483 h 617483"/>
              <a:gd name="connsiteX6" fmla="*/ 0 w 460427"/>
              <a:gd name="connsiteY6" fmla="*/ 717 h 617483"/>
              <a:gd name="connsiteX0" fmla="*/ 0 w 460861"/>
              <a:gd name="connsiteY0" fmla="*/ 717 h 617483"/>
              <a:gd name="connsiteX1" fmla="*/ 460376 w 460861"/>
              <a:gd name="connsiteY1" fmla="*/ 0 h 617483"/>
              <a:gd name="connsiteX2" fmla="*/ 460861 w 460861"/>
              <a:gd name="connsiteY2" fmla="*/ 87800 h 617483"/>
              <a:gd name="connsiteX3" fmla="*/ 59724 w 460861"/>
              <a:gd name="connsiteY3" fmla="*/ 88826 h 617483"/>
              <a:gd name="connsiteX4" fmla="*/ 59724 w 460861"/>
              <a:gd name="connsiteY4" fmla="*/ 617483 h 617483"/>
              <a:gd name="connsiteX5" fmla="*/ 0 w 460861"/>
              <a:gd name="connsiteY5" fmla="*/ 617483 h 617483"/>
              <a:gd name="connsiteX6" fmla="*/ 0 w 460861"/>
              <a:gd name="connsiteY6" fmla="*/ 717 h 61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861" h="617483">
                <a:moveTo>
                  <a:pt x="0" y="717"/>
                </a:moveTo>
                <a:lnTo>
                  <a:pt x="460376" y="0"/>
                </a:lnTo>
                <a:cubicBezTo>
                  <a:pt x="460931" y="28105"/>
                  <a:pt x="460306" y="59695"/>
                  <a:pt x="460861" y="87800"/>
                </a:cubicBezTo>
                <a:lnTo>
                  <a:pt x="59724" y="88826"/>
                </a:lnTo>
                <a:cubicBezTo>
                  <a:pt x="59808" y="118041"/>
                  <a:pt x="59640" y="588268"/>
                  <a:pt x="59724" y="617483"/>
                </a:cubicBezTo>
                <a:lnTo>
                  <a:pt x="0" y="617483"/>
                </a:lnTo>
                <a:lnTo>
                  <a:pt x="0" y="71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93" name="Rectangle 92"/>
          <p:cNvSpPr/>
          <p:nvPr/>
        </p:nvSpPr>
        <p:spPr>
          <a:xfrm>
            <a:off x="5795963" y="4292600"/>
            <a:ext cx="360362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97" name="Rectangle 96"/>
          <p:cNvSpPr/>
          <p:nvPr/>
        </p:nvSpPr>
        <p:spPr>
          <a:xfrm>
            <a:off x="2583397" y="4289751"/>
            <a:ext cx="2925228" cy="147312"/>
          </a:xfrm>
          <a:custGeom>
            <a:avLst/>
            <a:gdLst>
              <a:gd name="connsiteX0" fmla="*/ 0 w 2449512"/>
              <a:gd name="connsiteY0" fmla="*/ 0 h 144463"/>
              <a:gd name="connsiteX1" fmla="*/ 2449512 w 2449512"/>
              <a:gd name="connsiteY1" fmla="*/ 0 h 144463"/>
              <a:gd name="connsiteX2" fmla="*/ 2449512 w 2449512"/>
              <a:gd name="connsiteY2" fmla="*/ 144463 h 144463"/>
              <a:gd name="connsiteX3" fmla="*/ 0 w 2449512"/>
              <a:gd name="connsiteY3" fmla="*/ 144463 h 144463"/>
              <a:gd name="connsiteX4" fmla="*/ 0 w 2449512"/>
              <a:gd name="connsiteY4" fmla="*/ 0 h 144463"/>
              <a:gd name="connsiteX0" fmla="*/ 0 w 2925228"/>
              <a:gd name="connsiteY0" fmla="*/ 0 h 147312"/>
              <a:gd name="connsiteX1" fmla="*/ 2925228 w 2925228"/>
              <a:gd name="connsiteY1" fmla="*/ 2849 h 147312"/>
              <a:gd name="connsiteX2" fmla="*/ 2925228 w 2925228"/>
              <a:gd name="connsiteY2" fmla="*/ 147312 h 147312"/>
              <a:gd name="connsiteX3" fmla="*/ 475716 w 2925228"/>
              <a:gd name="connsiteY3" fmla="*/ 147312 h 147312"/>
              <a:gd name="connsiteX4" fmla="*/ 0 w 2925228"/>
              <a:gd name="connsiteY4" fmla="*/ 0 h 147312"/>
              <a:gd name="connsiteX0" fmla="*/ 0 w 2925228"/>
              <a:gd name="connsiteY0" fmla="*/ 0 h 147312"/>
              <a:gd name="connsiteX1" fmla="*/ 2925228 w 2925228"/>
              <a:gd name="connsiteY1" fmla="*/ 2849 h 147312"/>
              <a:gd name="connsiteX2" fmla="*/ 2925228 w 2925228"/>
              <a:gd name="connsiteY2" fmla="*/ 147312 h 147312"/>
              <a:gd name="connsiteX3" fmla="*/ 0 w 2925228"/>
              <a:gd name="connsiteY3" fmla="*/ 147312 h 147312"/>
              <a:gd name="connsiteX4" fmla="*/ 0 w 2925228"/>
              <a:gd name="connsiteY4" fmla="*/ 0 h 14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228" h="147312">
                <a:moveTo>
                  <a:pt x="0" y="0"/>
                </a:moveTo>
                <a:lnTo>
                  <a:pt x="2925228" y="2849"/>
                </a:lnTo>
                <a:lnTo>
                  <a:pt x="2925228" y="147312"/>
                </a:lnTo>
                <a:lnTo>
                  <a:pt x="0" y="1473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100" name="Freeform 99"/>
          <p:cNvSpPr/>
          <p:nvPr/>
        </p:nvSpPr>
        <p:spPr>
          <a:xfrm>
            <a:off x="2268538" y="2420938"/>
            <a:ext cx="287337" cy="144462"/>
          </a:xfrm>
          <a:custGeom>
            <a:avLst/>
            <a:gdLst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126381 w 747132"/>
              <a:gd name="connsiteY4" fmla="*/ 308517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72008 w 747132"/>
              <a:gd name="connsiteY4" fmla="*/ 288032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72008 w 747132"/>
              <a:gd name="connsiteY4" fmla="*/ 288032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88032 w 747132"/>
              <a:gd name="connsiteY3" fmla="*/ 72007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92088"/>
              <a:gd name="connsiteY0" fmla="*/ 0 h 360040"/>
              <a:gd name="connsiteX1" fmla="*/ 747132 w 792088"/>
              <a:gd name="connsiteY1" fmla="*/ 0 h 360040"/>
              <a:gd name="connsiteX2" fmla="*/ 792088 w 792088"/>
              <a:gd name="connsiteY2" fmla="*/ 72007 h 360040"/>
              <a:gd name="connsiteX3" fmla="*/ 288032 w 792088"/>
              <a:gd name="connsiteY3" fmla="*/ 72007 h 360040"/>
              <a:gd name="connsiteX4" fmla="*/ 144016 w 792088"/>
              <a:gd name="connsiteY4" fmla="*/ 288031 h 360040"/>
              <a:gd name="connsiteX5" fmla="*/ 0 w 792088"/>
              <a:gd name="connsiteY5" fmla="*/ 360040 h 360040"/>
              <a:gd name="connsiteX6" fmla="*/ 0 w 792088"/>
              <a:gd name="connsiteY6" fmla="*/ 118946 h 360040"/>
              <a:gd name="connsiteX7" fmla="*/ 256478 w 792088"/>
              <a:gd name="connsiteY7" fmla="*/ 0 h 360040"/>
              <a:gd name="connsiteX0" fmla="*/ 256478 w 792088"/>
              <a:gd name="connsiteY0" fmla="*/ 72009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256478 w 792088"/>
              <a:gd name="connsiteY7" fmla="*/ 72009 h 432049"/>
              <a:gd name="connsiteX0" fmla="*/ 144016 w 792088"/>
              <a:gd name="connsiteY0" fmla="*/ 1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144016 w 792088"/>
              <a:gd name="connsiteY7" fmla="*/ 1 h 432049"/>
              <a:gd name="connsiteX0" fmla="*/ 216024 w 792088"/>
              <a:gd name="connsiteY0" fmla="*/ 0 h 504056"/>
              <a:gd name="connsiteX1" fmla="*/ 792088 w 792088"/>
              <a:gd name="connsiteY1" fmla="*/ 72007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  <a:gd name="connsiteX0" fmla="*/ 216024 w 792088"/>
              <a:gd name="connsiteY0" fmla="*/ 0 h 504056"/>
              <a:gd name="connsiteX1" fmla="*/ 792088 w 792088"/>
              <a:gd name="connsiteY1" fmla="*/ 0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088" h="504056">
                <a:moveTo>
                  <a:pt x="216024" y="0"/>
                </a:moveTo>
                <a:lnTo>
                  <a:pt x="792088" y="0"/>
                </a:lnTo>
                <a:lnTo>
                  <a:pt x="792088" y="216023"/>
                </a:lnTo>
                <a:lnTo>
                  <a:pt x="288032" y="216023"/>
                </a:lnTo>
                <a:lnTo>
                  <a:pt x="144016" y="432047"/>
                </a:lnTo>
                <a:lnTo>
                  <a:pt x="0" y="504056"/>
                </a:lnTo>
                <a:lnTo>
                  <a:pt x="0" y="262962"/>
                </a:lnTo>
                <a:lnTo>
                  <a:pt x="21602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102" name="Freeform 101"/>
          <p:cNvSpPr/>
          <p:nvPr/>
        </p:nvSpPr>
        <p:spPr>
          <a:xfrm flipV="1">
            <a:off x="2268538" y="2781300"/>
            <a:ext cx="287337" cy="142875"/>
          </a:xfrm>
          <a:custGeom>
            <a:avLst/>
            <a:gdLst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126381 w 747132"/>
              <a:gd name="connsiteY4" fmla="*/ 308517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72008 w 747132"/>
              <a:gd name="connsiteY4" fmla="*/ 288032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72008 w 747132"/>
              <a:gd name="connsiteY4" fmla="*/ 288032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88032 w 747132"/>
              <a:gd name="connsiteY3" fmla="*/ 72007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92088"/>
              <a:gd name="connsiteY0" fmla="*/ 0 h 360040"/>
              <a:gd name="connsiteX1" fmla="*/ 747132 w 792088"/>
              <a:gd name="connsiteY1" fmla="*/ 0 h 360040"/>
              <a:gd name="connsiteX2" fmla="*/ 792088 w 792088"/>
              <a:gd name="connsiteY2" fmla="*/ 72007 h 360040"/>
              <a:gd name="connsiteX3" fmla="*/ 288032 w 792088"/>
              <a:gd name="connsiteY3" fmla="*/ 72007 h 360040"/>
              <a:gd name="connsiteX4" fmla="*/ 144016 w 792088"/>
              <a:gd name="connsiteY4" fmla="*/ 288031 h 360040"/>
              <a:gd name="connsiteX5" fmla="*/ 0 w 792088"/>
              <a:gd name="connsiteY5" fmla="*/ 360040 h 360040"/>
              <a:gd name="connsiteX6" fmla="*/ 0 w 792088"/>
              <a:gd name="connsiteY6" fmla="*/ 118946 h 360040"/>
              <a:gd name="connsiteX7" fmla="*/ 256478 w 792088"/>
              <a:gd name="connsiteY7" fmla="*/ 0 h 360040"/>
              <a:gd name="connsiteX0" fmla="*/ 256478 w 792088"/>
              <a:gd name="connsiteY0" fmla="*/ 72009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256478 w 792088"/>
              <a:gd name="connsiteY7" fmla="*/ 72009 h 432049"/>
              <a:gd name="connsiteX0" fmla="*/ 144016 w 792088"/>
              <a:gd name="connsiteY0" fmla="*/ 1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144016 w 792088"/>
              <a:gd name="connsiteY7" fmla="*/ 1 h 432049"/>
              <a:gd name="connsiteX0" fmla="*/ 216024 w 792088"/>
              <a:gd name="connsiteY0" fmla="*/ 0 h 504056"/>
              <a:gd name="connsiteX1" fmla="*/ 792088 w 792088"/>
              <a:gd name="connsiteY1" fmla="*/ 72007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  <a:gd name="connsiteX0" fmla="*/ 216024 w 792088"/>
              <a:gd name="connsiteY0" fmla="*/ 0 h 504056"/>
              <a:gd name="connsiteX1" fmla="*/ 792088 w 792088"/>
              <a:gd name="connsiteY1" fmla="*/ 0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088" h="504056">
                <a:moveTo>
                  <a:pt x="216024" y="0"/>
                </a:moveTo>
                <a:lnTo>
                  <a:pt x="792088" y="0"/>
                </a:lnTo>
                <a:lnTo>
                  <a:pt x="792088" y="216023"/>
                </a:lnTo>
                <a:lnTo>
                  <a:pt x="288032" y="216023"/>
                </a:lnTo>
                <a:lnTo>
                  <a:pt x="144016" y="432047"/>
                </a:lnTo>
                <a:lnTo>
                  <a:pt x="0" y="504056"/>
                </a:lnTo>
                <a:lnTo>
                  <a:pt x="0" y="262962"/>
                </a:lnTo>
                <a:lnTo>
                  <a:pt x="21602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103" name="Freeform 102"/>
          <p:cNvSpPr/>
          <p:nvPr/>
        </p:nvSpPr>
        <p:spPr>
          <a:xfrm flipV="1">
            <a:off x="2832626" y="2794162"/>
            <a:ext cx="2027406" cy="742850"/>
          </a:xfrm>
          <a:custGeom>
            <a:avLst/>
            <a:gdLst>
              <a:gd name="connsiteX0" fmla="*/ 36576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36576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64096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7515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8808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0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925982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0 w 925982"/>
              <a:gd name="connsiteY0" fmla="*/ 0 h 2157984"/>
              <a:gd name="connsiteX1" fmla="*/ 925982 w 925982"/>
              <a:gd name="connsiteY1" fmla="*/ 0 h 2157984"/>
              <a:gd name="connsiteX2" fmla="*/ 925982 w 925982"/>
              <a:gd name="connsiteY2" fmla="*/ 2157984 h 2157984"/>
              <a:gd name="connsiteX3" fmla="*/ 776630 w 925982"/>
              <a:gd name="connsiteY3" fmla="*/ 2157984 h 2157984"/>
              <a:gd name="connsiteX4" fmla="*/ 776630 w 925982"/>
              <a:gd name="connsiteY4" fmla="*/ 2069903 h 2157984"/>
              <a:gd name="connsiteX5" fmla="*/ 866241 w 925982"/>
              <a:gd name="connsiteY5" fmla="*/ 2069903 h 2157984"/>
              <a:gd name="connsiteX6" fmla="*/ 866241 w 925982"/>
              <a:gd name="connsiteY6" fmla="*/ 88081 h 2157984"/>
              <a:gd name="connsiteX7" fmla="*/ 0 w 925982"/>
              <a:gd name="connsiteY7" fmla="*/ 88081 h 2157984"/>
              <a:gd name="connsiteX8" fmla="*/ 0 w 92598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29870 w 955852"/>
              <a:gd name="connsiteY7" fmla="*/ 88081 h 2157984"/>
              <a:gd name="connsiteX8" fmla="*/ 0 w 95585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0 w 955852"/>
              <a:gd name="connsiteY7" fmla="*/ 88081 h 2157984"/>
              <a:gd name="connsiteX8" fmla="*/ 0 w 955852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79222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59740 w 1135074"/>
              <a:gd name="connsiteY8" fmla="*/ 88081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0 w 1135074"/>
              <a:gd name="connsiteY8" fmla="*/ 704648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181297 w 1135074"/>
              <a:gd name="connsiteY8" fmla="*/ 86620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1792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135074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194815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164885 w 1284426"/>
              <a:gd name="connsiteY4" fmla="*/ 2069985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0 w 1284426"/>
              <a:gd name="connsiteY9" fmla="*/ 704648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388206 w 1284426"/>
              <a:gd name="connsiteY6" fmla="*/ 87518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592 h 2158682"/>
              <a:gd name="connsiteX1" fmla="*/ 388206 w 1284426"/>
              <a:gd name="connsiteY1" fmla="*/ 0 h 2158682"/>
              <a:gd name="connsiteX2" fmla="*/ 1284426 w 1284426"/>
              <a:gd name="connsiteY2" fmla="*/ 2158576 h 2158682"/>
              <a:gd name="connsiteX3" fmla="*/ 1164885 w 1284426"/>
              <a:gd name="connsiteY3" fmla="*/ 2158682 h 2158682"/>
              <a:gd name="connsiteX4" fmla="*/ 1164885 w 1284426"/>
              <a:gd name="connsiteY4" fmla="*/ 2070577 h 2158682"/>
              <a:gd name="connsiteX5" fmla="*/ 1224686 w 1284426"/>
              <a:gd name="connsiteY5" fmla="*/ 2070495 h 2158682"/>
              <a:gd name="connsiteX6" fmla="*/ 388206 w 1284426"/>
              <a:gd name="connsiteY6" fmla="*/ 88110 h 2158682"/>
              <a:gd name="connsiteX7" fmla="*/ 59740 w 1284426"/>
              <a:gd name="connsiteY7" fmla="*/ 88673 h 2158682"/>
              <a:gd name="connsiteX8" fmla="*/ 59991 w 1284426"/>
              <a:gd name="connsiteY8" fmla="*/ 176317 h 2158682"/>
              <a:gd name="connsiteX9" fmla="*/ 267 w 1284426"/>
              <a:gd name="connsiteY9" fmla="*/ 176317 h 2158682"/>
              <a:gd name="connsiteX10" fmla="*/ 0 w 1284426"/>
              <a:gd name="connsiteY10" fmla="*/ 592 h 2158682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1224686 w 1284426"/>
              <a:gd name="connsiteY5" fmla="*/ 2070494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388206 w 1284426"/>
              <a:gd name="connsiteY5" fmla="*/ 748930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1164885 w 1164885"/>
              <a:gd name="connsiteY4" fmla="*/ 2070576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507654 w 1164885"/>
              <a:gd name="connsiteY4" fmla="*/ 572711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507654"/>
              <a:gd name="connsiteY0" fmla="*/ 591 h 748930"/>
              <a:gd name="connsiteX1" fmla="*/ 447930 w 507654"/>
              <a:gd name="connsiteY1" fmla="*/ 0 h 748930"/>
              <a:gd name="connsiteX2" fmla="*/ 447930 w 507654"/>
              <a:gd name="connsiteY2" fmla="*/ 132164 h 748930"/>
              <a:gd name="connsiteX3" fmla="*/ 447930 w 507654"/>
              <a:gd name="connsiteY3" fmla="*/ 352437 h 748930"/>
              <a:gd name="connsiteX4" fmla="*/ 507654 w 507654"/>
              <a:gd name="connsiteY4" fmla="*/ 572711 h 748930"/>
              <a:gd name="connsiteX5" fmla="*/ 388206 w 507654"/>
              <a:gd name="connsiteY5" fmla="*/ 748930 h 748930"/>
              <a:gd name="connsiteX6" fmla="*/ 388206 w 507654"/>
              <a:gd name="connsiteY6" fmla="*/ 88109 h 748930"/>
              <a:gd name="connsiteX7" fmla="*/ 59740 w 507654"/>
              <a:gd name="connsiteY7" fmla="*/ 88672 h 748930"/>
              <a:gd name="connsiteX8" fmla="*/ 59991 w 507654"/>
              <a:gd name="connsiteY8" fmla="*/ 176316 h 748930"/>
              <a:gd name="connsiteX9" fmla="*/ 267 w 507654"/>
              <a:gd name="connsiteY9" fmla="*/ 176316 h 748930"/>
              <a:gd name="connsiteX10" fmla="*/ 0 w 507654"/>
              <a:gd name="connsiteY10" fmla="*/ 591 h 748930"/>
              <a:gd name="connsiteX0" fmla="*/ 0 w 507654"/>
              <a:gd name="connsiteY0" fmla="*/ 591 h 572711"/>
              <a:gd name="connsiteX1" fmla="*/ 447930 w 507654"/>
              <a:gd name="connsiteY1" fmla="*/ 0 h 572711"/>
              <a:gd name="connsiteX2" fmla="*/ 447930 w 507654"/>
              <a:gd name="connsiteY2" fmla="*/ 132164 h 572711"/>
              <a:gd name="connsiteX3" fmla="*/ 447930 w 507654"/>
              <a:gd name="connsiteY3" fmla="*/ 352437 h 572711"/>
              <a:gd name="connsiteX4" fmla="*/ 507654 w 507654"/>
              <a:gd name="connsiteY4" fmla="*/ 572711 h 572711"/>
              <a:gd name="connsiteX5" fmla="*/ 388206 w 507654"/>
              <a:gd name="connsiteY5" fmla="*/ 88109 h 572711"/>
              <a:gd name="connsiteX6" fmla="*/ 59740 w 507654"/>
              <a:gd name="connsiteY6" fmla="*/ 88672 h 572711"/>
              <a:gd name="connsiteX7" fmla="*/ 59991 w 507654"/>
              <a:gd name="connsiteY7" fmla="*/ 176316 h 572711"/>
              <a:gd name="connsiteX8" fmla="*/ 267 w 507654"/>
              <a:gd name="connsiteY8" fmla="*/ 176316 h 572711"/>
              <a:gd name="connsiteX9" fmla="*/ 0 w 507654"/>
              <a:gd name="connsiteY9" fmla="*/ 591 h 572711"/>
              <a:gd name="connsiteX0" fmla="*/ 0 w 447930"/>
              <a:gd name="connsiteY0" fmla="*/ 591 h 352437"/>
              <a:gd name="connsiteX1" fmla="*/ 447930 w 447930"/>
              <a:gd name="connsiteY1" fmla="*/ 0 h 352437"/>
              <a:gd name="connsiteX2" fmla="*/ 447930 w 447930"/>
              <a:gd name="connsiteY2" fmla="*/ 132164 h 352437"/>
              <a:gd name="connsiteX3" fmla="*/ 447930 w 447930"/>
              <a:gd name="connsiteY3" fmla="*/ 352437 h 352437"/>
              <a:gd name="connsiteX4" fmla="*/ 388206 w 447930"/>
              <a:gd name="connsiteY4" fmla="*/ 88109 h 352437"/>
              <a:gd name="connsiteX5" fmla="*/ 59740 w 447930"/>
              <a:gd name="connsiteY5" fmla="*/ 88672 h 352437"/>
              <a:gd name="connsiteX6" fmla="*/ 59991 w 447930"/>
              <a:gd name="connsiteY6" fmla="*/ 176316 h 352437"/>
              <a:gd name="connsiteX7" fmla="*/ 267 w 447930"/>
              <a:gd name="connsiteY7" fmla="*/ 176316 h 352437"/>
              <a:gd name="connsiteX8" fmla="*/ 0 w 447930"/>
              <a:gd name="connsiteY8" fmla="*/ 591 h 352437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388206 w 447930"/>
              <a:gd name="connsiteY3" fmla="*/ 88109 h 176316"/>
              <a:gd name="connsiteX4" fmla="*/ 59740 w 447930"/>
              <a:gd name="connsiteY4" fmla="*/ 88672 h 176316"/>
              <a:gd name="connsiteX5" fmla="*/ 59991 w 447930"/>
              <a:gd name="connsiteY5" fmla="*/ 176316 h 176316"/>
              <a:gd name="connsiteX6" fmla="*/ 267 w 447930"/>
              <a:gd name="connsiteY6" fmla="*/ 176316 h 176316"/>
              <a:gd name="connsiteX7" fmla="*/ 0 w 447930"/>
              <a:gd name="connsiteY7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24 w 447930"/>
              <a:gd name="connsiteY3" fmla="*/ 88109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29862 w 447930"/>
              <a:gd name="connsiteY3" fmla="*/ 4415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44152 h 176316"/>
              <a:gd name="connsiteX3" fmla="*/ 29862 w 447930"/>
              <a:gd name="connsiteY3" fmla="*/ 4415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44152 h 176316"/>
              <a:gd name="connsiteX3" fmla="*/ 29862 w 447930"/>
              <a:gd name="connsiteY3" fmla="*/ 44152 h 176316"/>
              <a:gd name="connsiteX4" fmla="*/ 29862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308480"/>
              <a:gd name="connsiteX1" fmla="*/ 447930 w 447930"/>
              <a:gd name="connsiteY1" fmla="*/ 0 h 308480"/>
              <a:gd name="connsiteX2" fmla="*/ 447930 w 447930"/>
              <a:gd name="connsiteY2" fmla="*/ 44152 h 308480"/>
              <a:gd name="connsiteX3" fmla="*/ 29862 w 447930"/>
              <a:gd name="connsiteY3" fmla="*/ 44152 h 308480"/>
              <a:gd name="connsiteX4" fmla="*/ 29862 w 447930"/>
              <a:gd name="connsiteY4" fmla="*/ 176316 h 308480"/>
              <a:gd name="connsiteX5" fmla="*/ 0 w 447930"/>
              <a:gd name="connsiteY5" fmla="*/ 308480 h 308480"/>
              <a:gd name="connsiteX6" fmla="*/ 0 w 447930"/>
              <a:gd name="connsiteY6" fmla="*/ 591 h 308480"/>
              <a:gd name="connsiteX0" fmla="*/ 0 w 447930"/>
              <a:gd name="connsiteY0" fmla="*/ 591 h 308480"/>
              <a:gd name="connsiteX1" fmla="*/ 447930 w 447930"/>
              <a:gd name="connsiteY1" fmla="*/ 0 h 308480"/>
              <a:gd name="connsiteX2" fmla="*/ 447930 w 447930"/>
              <a:gd name="connsiteY2" fmla="*/ 44152 h 308480"/>
              <a:gd name="connsiteX3" fmla="*/ 29862 w 447930"/>
              <a:gd name="connsiteY3" fmla="*/ 44152 h 308480"/>
              <a:gd name="connsiteX4" fmla="*/ 29862 w 447930"/>
              <a:gd name="connsiteY4" fmla="*/ 308480 h 308480"/>
              <a:gd name="connsiteX5" fmla="*/ 0 w 447930"/>
              <a:gd name="connsiteY5" fmla="*/ 308480 h 308480"/>
              <a:gd name="connsiteX6" fmla="*/ 0 w 447930"/>
              <a:gd name="connsiteY6" fmla="*/ 591 h 308480"/>
              <a:gd name="connsiteX0" fmla="*/ 0 w 447930"/>
              <a:gd name="connsiteY0" fmla="*/ 591 h 308480"/>
              <a:gd name="connsiteX1" fmla="*/ 447930 w 447930"/>
              <a:gd name="connsiteY1" fmla="*/ 0 h 308480"/>
              <a:gd name="connsiteX2" fmla="*/ 358344 w 447930"/>
              <a:gd name="connsiteY2" fmla="*/ 44152 h 308480"/>
              <a:gd name="connsiteX3" fmla="*/ 29862 w 447930"/>
              <a:gd name="connsiteY3" fmla="*/ 44152 h 308480"/>
              <a:gd name="connsiteX4" fmla="*/ 29862 w 447930"/>
              <a:gd name="connsiteY4" fmla="*/ 308480 h 308480"/>
              <a:gd name="connsiteX5" fmla="*/ 0 w 447930"/>
              <a:gd name="connsiteY5" fmla="*/ 308480 h 308480"/>
              <a:gd name="connsiteX6" fmla="*/ 0 w 447930"/>
              <a:gd name="connsiteY6" fmla="*/ 591 h 308480"/>
              <a:gd name="connsiteX0" fmla="*/ 0 w 358344"/>
              <a:gd name="connsiteY0" fmla="*/ 494 h 308383"/>
              <a:gd name="connsiteX1" fmla="*/ 358344 w 358344"/>
              <a:gd name="connsiteY1" fmla="*/ 0 h 308383"/>
              <a:gd name="connsiteX2" fmla="*/ 358344 w 358344"/>
              <a:gd name="connsiteY2" fmla="*/ 44055 h 308383"/>
              <a:gd name="connsiteX3" fmla="*/ 29862 w 358344"/>
              <a:gd name="connsiteY3" fmla="*/ 44055 h 308383"/>
              <a:gd name="connsiteX4" fmla="*/ 29862 w 358344"/>
              <a:gd name="connsiteY4" fmla="*/ 308383 h 308383"/>
              <a:gd name="connsiteX5" fmla="*/ 0 w 358344"/>
              <a:gd name="connsiteY5" fmla="*/ 308383 h 308383"/>
              <a:gd name="connsiteX6" fmla="*/ 0 w 358344"/>
              <a:gd name="connsiteY6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358344 w 1199806"/>
              <a:gd name="connsiteY2" fmla="*/ 44055 h 308383"/>
              <a:gd name="connsiteX3" fmla="*/ 29862 w 1199806"/>
              <a:gd name="connsiteY3" fmla="*/ 44055 h 308383"/>
              <a:gd name="connsiteX4" fmla="*/ 29862 w 1199806"/>
              <a:gd name="connsiteY4" fmla="*/ 308383 h 308383"/>
              <a:gd name="connsiteX5" fmla="*/ 0 w 1199806"/>
              <a:gd name="connsiteY5" fmla="*/ 308383 h 308383"/>
              <a:gd name="connsiteX6" fmla="*/ 0 w 1199806"/>
              <a:gd name="connsiteY6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1199806 w 1199806"/>
              <a:gd name="connsiteY2" fmla="*/ 44055 h 308383"/>
              <a:gd name="connsiteX3" fmla="*/ 29862 w 1199806"/>
              <a:gd name="connsiteY3" fmla="*/ 44055 h 308383"/>
              <a:gd name="connsiteX4" fmla="*/ 29862 w 1199806"/>
              <a:gd name="connsiteY4" fmla="*/ 308383 h 308383"/>
              <a:gd name="connsiteX5" fmla="*/ 0 w 1199806"/>
              <a:gd name="connsiteY5" fmla="*/ 308383 h 308383"/>
              <a:gd name="connsiteX6" fmla="*/ 0 w 1199806"/>
              <a:gd name="connsiteY6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1199806 w 1199806"/>
              <a:gd name="connsiteY2" fmla="*/ 44055 h 308383"/>
              <a:gd name="connsiteX3" fmla="*/ 1104222 w 1199806"/>
              <a:gd name="connsiteY3" fmla="*/ 47963 h 308383"/>
              <a:gd name="connsiteX4" fmla="*/ 29862 w 1199806"/>
              <a:gd name="connsiteY4" fmla="*/ 44055 h 308383"/>
              <a:gd name="connsiteX5" fmla="*/ 29862 w 1199806"/>
              <a:gd name="connsiteY5" fmla="*/ 308383 h 308383"/>
              <a:gd name="connsiteX6" fmla="*/ 0 w 1199806"/>
              <a:gd name="connsiteY6" fmla="*/ 308383 h 308383"/>
              <a:gd name="connsiteX7" fmla="*/ 0 w 1199806"/>
              <a:gd name="connsiteY7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1199806 w 1199806"/>
              <a:gd name="connsiteY2" fmla="*/ 44055 h 308383"/>
              <a:gd name="connsiteX3" fmla="*/ 1162360 w 1199806"/>
              <a:gd name="connsiteY3" fmla="*/ 43458 h 308383"/>
              <a:gd name="connsiteX4" fmla="*/ 1104222 w 1199806"/>
              <a:gd name="connsiteY4" fmla="*/ 47963 h 308383"/>
              <a:gd name="connsiteX5" fmla="*/ 29862 w 1199806"/>
              <a:gd name="connsiteY5" fmla="*/ 44055 h 308383"/>
              <a:gd name="connsiteX6" fmla="*/ 29862 w 1199806"/>
              <a:gd name="connsiteY6" fmla="*/ 308383 h 308383"/>
              <a:gd name="connsiteX7" fmla="*/ 0 w 1199806"/>
              <a:gd name="connsiteY7" fmla="*/ 308383 h 308383"/>
              <a:gd name="connsiteX8" fmla="*/ 0 w 1199806"/>
              <a:gd name="connsiteY8" fmla="*/ 494 h 308383"/>
              <a:gd name="connsiteX0" fmla="*/ 0 w 1199806"/>
              <a:gd name="connsiteY0" fmla="*/ 494 h 390319"/>
              <a:gd name="connsiteX1" fmla="*/ 1199806 w 1199806"/>
              <a:gd name="connsiteY1" fmla="*/ 0 h 390319"/>
              <a:gd name="connsiteX2" fmla="*/ 1199806 w 1199806"/>
              <a:gd name="connsiteY2" fmla="*/ 44055 h 390319"/>
              <a:gd name="connsiteX3" fmla="*/ 1104222 w 1199806"/>
              <a:gd name="connsiteY3" fmla="*/ 390319 h 390319"/>
              <a:gd name="connsiteX4" fmla="*/ 1104222 w 1199806"/>
              <a:gd name="connsiteY4" fmla="*/ 47963 h 390319"/>
              <a:gd name="connsiteX5" fmla="*/ 29862 w 1199806"/>
              <a:gd name="connsiteY5" fmla="*/ 44055 h 390319"/>
              <a:gd name="connsiteX6" fmla="*/ 29862 w 1199806"/>
              <a:gd name="connsiteY6" fmla="*/ 308383 h 390319"/>
              <a:gd name="connsiteX7" fmla="*/ 0 w 1199806"/>
              <a:gd name="connsiteY7" fmla="*/ 308383 h 390319"/>
              <a:gd name="connsiteX8" fmla="*/ 0 w 1199806"/>
              <a:gd name="connsiteY8" fmla="*/ 494 h 390319"/>
              <a:gd name="connsiteX0" fmla="*/ 0 w 1199806"/>
              <a:gd name="connsiteY0" fmla="*/ 494 h 395420"/>
              <a:gd name="connsiteX1" fmla="*/ 1199806 w 1199806"/>
              <a:gd name="connsiteY1" fmla="*/ 0 h 395420"/>
              <a:gd name="connsiteX2" fmla="*/ 1196746 w 1199806"/>
              <a:gd name="connsiteY2" fmla="*/ 395420 h 395420"/>
              <a:gd name="connsiteX3" fmla="*/ 1104222 w 1199806"/>
              <a:gd name="connsiteY3" fmla="*/ 390319 h 395420"/>
              <a:gd name="connsiteX4" fmla="*/ 1104222 w 1199806"/>
              <a:gd name="connsiteY4" fmla="*/ 47963 h 395420"/>
              <a:gd name="connsiteX5" fmla="*/ 29862 w 1199806"/>
              <a:gd name="connsiteY5" fmla="*/ 44055 h 395420"/>
              <a:gd name="connsiteX6" fmla="*/ 29862 w 1199806"/>
              <a:gd name="connsiteY6" fmla="*/ 308383 h 395420"/>
              <a:gd name="connsiteX7" fmla="*/ 0 w 1199806"/>
              <a:gd name="connsiteY7" fmla="*/ 308383 h 395420"/>
              <a:gd name="connsiteX8" fmla="*/ 0 w 1199806"/>
              <a:gd name="connsiteY8" fmla="*/ 494 h 395420"/>
              <a:gd name="connsiteX0" fmla="*/ 0 w 1199806"/>
              <a:gd name="connsiteY0" fmla="*/ 494 h 390319"/>
              <a:gd name="connsiteX1" fmla="*/ 1199806 w 1199806"/>
              <a:gd name="connsiteY1" fmla="*/ 0 h 390319"/>
              <a:gd name="connsiteX2" fmla="*/ 1196746 w 1199806"/>
              <a:gd name="connsiteY2" fmla="*/ 386411 h 390319"/>
              <a:gd name="connsiteX3" fmla="*/ 1104222 w 1199806"/>
              <a:gd name="connsiteY3" fmla="*/ 390319 h 390319"/>
              <a:gd name="connsiteX4" fmla="*/ 1104222 w 1199806"/>
              <a:gd name="connsiteY4" fmla="*/ 47963 h 390319"/>
              <a:gd name="connsiteX5" fmla="*/ 29862 w 1199806"/>
              <a:gd name="connsiteY5" fmla="*/ 44055 h 390319"/>
              <a:gd name="connsiteX6" fmla="*/ 29862 w 1199806"/>
              <a:gd name="connsiteY6" fmla="*/ 308383 h 390319"/>
              <a:gd name="connsiteX7" fmla="*/ 0 w 1199806"/>
              <a:gd name="connsiteY7" fmla="*/ 308383 h 390319"/>
              <a:gd name="connsiteX8" fmla="*/ 0 w 1199806"/>
              <a:gd name="connsiteY8" fmla="*/ 494 h 390319"/>
              <a:gd name="connsiteX0" fmla="*/ 0 w 1199806"/>
              <a:gd name="connsiteY0" fmla="*/ 494 h 390319"/>
              <a:gd name="connsiteX1" fmla="*/ 1199806 w 1199806"/>
              <a:gd name="connsiteY1" fmla="*/ 0 h 390319"/>
              <a:gd name="connsiteX2" fmla="*/ 1196746 w 1199806"/>
              <a:gd name="connsiteY2" fmla="*/ 386411 h 390319"/>
              <a:gd name="connsiteX3" fmla="*/ 1104222 w 1199806"/>
              <a:gd name="connsiteY3" fmla="*/ 390319 h 390319"/>
              <a:gd name="connsiteX4" fmla="*/ 1165419 w 1199806"/>
              <a:gd name="connsiteY4" fmla="*/ 43459 h 390319"/>
              <a:gd name="connsiteX5" fmla="*/ 29862 w 1199806"/>
              <a:gd name="connsiteY5" fmla="*/ 44055 h 390319"/>
              <a:gd name="connsiteX6" fmla="*/ 29862 w 1199806"/>
              <a:gd name="connsiteY6" fmla="*/ 308383 h 390319"/>
              <a:gd name="connsiteX7" fmla="*/ 0 w 1199806"/>
              <a:gd name="connsiteY7" fmla="*/ 308383 h 390319"/>
              <a:gd name="connsiteX8" fmla="*/ 0 w 1199806"/>
              <a:gd name="connsiteY8" fmla="*/ 494 h 390319"/>
              <a:gd name="connsiteX0" fmla="*/ 0 w 1199806"/>
              <a:gd name="connsiteY0" fmla="*/ 494 h 386411"/>
              <a:gd name="connsiteX1" fmla="*/ 1199806 w 1199806"/>
              <a:gd name="connsiteY1" fmla="*/ 0 h 386411"/>
              <a:gd name="connsiteX2" fmla="*/ 1196746 w 1199806"/>
              <a:gd name="connsiteY2" fmla="*/ 386411 h 386411"/>
              <a:gd name="connsiteX3" fmla="*/ 1159299 w 1199806"/>
              <a:gd name="connsiteY3" fmla="*/ 385814 h 386411"/>
              <a:gd name="connsiteX4" fmla="*/ 1165419 w 1199806"/>
              <a:gd name="connsiteY4" fmla="*/ 43459 h 386411"/>
              <a:gd name="connsiteX5" fmla="*/ 29862 w 1199806"/>
              <a:gd name="connsiteY5" fmla="*/ 44055 h 386411"/>
              <a:gd name="connsiteX6" fmla="*/ 29862 w 1199806"/>
              <a:gd name="connsiteY6" fmla="*/ 308383 h 386411"/>
              <a:gd name="connsiteX7" fmla="*/ 0 w 1199806"/>
              <a:gd name="connsiteY7" fmla="*/ 308383 h 386411"/>
              <a:gd name="connsiteX8" fmla="*/ 0 w 1199806"/>
              <a:gd name="connsiteY8" fmla="*/ 494 h 386411"/>
              <a:gd name="connsiteX0" fmla="*/ 0 w 1199806"/>
              <a:gd name="connsiteY0" fmla="*/ 494 h 387316"/>
              <a:gd name="connsiteX1" fmla="*/ 1199806 w 1199806"/>
              <a:gd name="connsiteY1" fmla="*/ 0 h 387316"/>
              <a:gd name="connsiteX2" fmla="*/ 1196746 w 1199806"/>
              <a:gd name="connsiteY2" fmla="*/ 386411 h 387316"/>
              <a:gd name="connsiteX3" fmla="*/ 1163379 w 1199806"/>
              <a:gd name="connsiteY3" fmla="*/ 387316 h 387316"/>
              <a:gd name="connsiteX4" fmla="*/ 1165419 w 1199806"/>
              <a:gd name="connsiteY4" fmla="*/ 43459 h 387316"/>
              <a:gd name="connsiteX5" fmla="*/ 29862 w 1199806"/>
              <a:gd name="connsiteY5" fmla="*/ 44055 h 387316"/>
              <a:gd name="connsiteX6" fmla="*/ 29862 w 1199806"/>
              <a:gd name="connsiteY6" fmla="*/ 308383 h 387316"/>
              <a:gd name="connsiteX7" fmla="*/ 0 w 1199806"/>
              <a:gd name="connsiteY7" fmla="*/ 308383 h 387316"/>
              <a:gd name="connsiteX8" fmla="*/ 0 w 1199806"/>
              <a:gd name="connsiteY8" fmla="*/ 494 h 387316"/>
              <a:gd name="connsiteX0" fmla="*/ 0 w 1199806"/>
              <a:gd name="connsiteY0" fmla="*/ 494 h 387316"/>
              <a:gd name="connsiteX1" fmla="*/ 1199806 w 1199806"/>
              <a:gd name="connsiteY1" fmla="*/ 0 h 387316"/>
              <a:gd name="connsiteX2" fmla="*/ 1196746 w 1199806"/>
              <a:gd name="connsiteY2" fmla="*/ 386411 h 387316"/>
              <a:gd name="connsiteX3" fmla="*/ 1162359 w 1199806"/>
              <a:gd name="connsiteY3" fmla="*/ 387316 h 387316"/>
              <a:gd name="connsiteX4" fmla="*/ 1165419 w 1199806"/>
              <a:gd name="connsiteY4" fmla="*/ 43459 h 387316"/>
              <a:gd name="connsiteX5" fmla="*/ 29862 w 1199806"/>
              <a:gd name="connsiteY5" fmla="*/ 44055 h 387316"/>
              <a:gd name="connsiteX6" fmla="*/ 29862 w 1199806"/>
              <a:gd name="connsiteY6" fmla="*/ 308383 h 387316"/>
              <a:gd name="connsiteX7" fmla="*/ 0 w 1199806"/>
              <a:gd name="connsiteY7" fmla="*/ 308383 h 387316"/>
              <a:gd name="connsiteX8" fmla="*/ 0 w 1199806"/>
              <a:gd name="connsiteY8" fmla="*/ 494 h 387316"/>
              <a:gd name="connsiteX0" fmla="*/ 0 w 1201846"/>
              <a:gd name="connsiteY0" fmla="*/ 494 h 387913"/>
              <a:gd name="connsiteX1" fmla="*/ 1199806 w 1201846"/>
              <a:gd name="connsiteY1" fmla="*/ 0 h 387913"/>
              <a:gd name="connsiteX2" fmla="*/ 1201846 w 1201846"/>
              <a:gd name="connsiteY2" fmla="*/ 387913 h 387913"/>
              <a:gd name="connsiteX3" fmla="*/ 1162359 w 1201846"/>
              <a:gd name="connsiteY3" fmla="*/ 387316 h 387913"/>
              <a:gd name="connsiteX4" fmla="*/ 1165419 w 1201846"/>
              <a:gd name="connsiteY4" fmla="*/ 43459 h 387913"/>
              <a:gd name="connsiteX5" fmla="*/ 29862 w 1201846"/>
              <a:gd name="connsiteY5" fmla="*/ 44055 h 387913"/>
              <a:gd name="connsiteX6" fmla="*/ 29862 w 1201846"/>
              <a:gd name="connsiteY6" fmla="*/ 308383 h 387913"/>
              <a:gd name="connsiteX7" fmla="*/ 0 w 1201846"/>
              <a:gd name="connsiteY7" fmla="*/ 308383 h 387913"/>
              <a:gd name="connsiteX8" fmla="*/ 0 w 1201846"/>
              <a:gd name="connsiteY8" fmla="*/ 494 h 387913"/>
              <a:gd name="connsiteX0" fmla="*/ 0 w 1259984"/>
              <a:gd name="connsiteY0" fmla="*/ 494 h 387316"/>
              <a:gd name="connsiteX1" fmla="*/ 1199806 w 1259984"/>
              <a:gd name="connsiteY1" fmla="*/ 0 h 387316"/>
              <a:gd name="connsiteX2" fmla="*/ 1259984 w 1259984"/>
              <a:gd name="connsiteY2" fmla="*/ 384910 h 387316"/>
              <a:gd name="connsiteX3" fmla="*/ 1162359 w 1259984"/>
              <a:gd name="connsiteY3" fmla="*/ 387316 h 387316"/>
              <a:gd name="connsiteX4" fmla="*/ 1165419 w 1259984"/>
              <a:gd name="connsiteY4" fmla="*/ 43459 h 387316"/>
              <a:gd name="connsiteX5" fmla="*/ 29862 w 1259984"/>
              <a:gd name="connsiteY5" fmla="*/ 44055 h 387316"/>
              <a:gd name="connsiteX6" fmla="*/ 29862 w 1259984"/>
              <a:gd name="connsiteY6" fmla="*/ 308383 h 387316"/>
              <a:gd name="connsiteX7" fmla="*/ 0 w 1259984"/>
              <a:gd name="connsiteY7" fmla="*/ 308383 h 387316"/>
              <a:gd name="connsiteX8" fmla="*/ 0 w 1259984"/>
              <a:gd name="connsiteY8" fmla="*/ 494 h 387316"/>
              <a:gd name="connsiteX0" fmla="*/ 0 w 1202866"/>
              <a:gd name="connsiteY0" fmla="*/ 494 h 389414"/>
              <a:gd name="connsiteX1" fmla="*/ 1199806 w 1202866"/>
              <a:gd name="connsiteY1" fmla="*/ 0 h 389414"/>
              <a:gd name="connsiteX2" fmla="*/ 1202866 w 1202866"/>
              <a:gd name="connsiteY2" fmla="*/ 389414 h 389414"/>
              <a:gd name="connsiteX3" fmla="*/ 1162359 w 1202866"/>
              <a:gd name="connsiteY3" fmla="*/ 387316 h 389414"/>
              <a:gd name="connsiteX4" fmla="*/ 1165419 w 1202866"/>
              <a:gd name="connsiteY4" fmla="*/ 43459 h 389414"/>
              <a:gd name="connsiteX5" fmla="*/ 29862 w 1202866"/>
              <a:gd name="connsiteY5" fmla="*/ 44055 h 389414"/>
              <a:gd name="connsiteX6" fmla="*/ 29862 w 1202866"/>
              <a:gd name="connsiteY6" fmla="*/ 308383 h 389414"/>
              <a:gd name="connsiteX7" fmla="*/ 0 w 1202866"/>
              <a:gd name="connsiteY7" fmla="*/ 308383 h 389414"/>
              <a:gd name="connsiteX8" fmla="*/ 0 w 1202866"/>
              <a:gd name="connsiteY8" fmla="*/ 494 h 389414"/>
              <a:gd name="connsiteX0" fmla="*/ 0 w 1200826"/>
              <a:gd name="connsiteY0" fmla="*/ 494 h 389414"/>
              <a:gd name="connsiteX1" fmla="*/ 1199806 w 1200826"/>
              <a:gd name="connsiteY1" fmla="*/ 0 h 389414"/>
              <a:gd name="connsiteX2" fmla="*/ 1200826 w 1200826"/>
              <a:gd name="connsiteY2" fmla="*/ 389414 h 389414"/>
              <a:gd name="connsiteX3" fmla="*/ 1162359 w 1200826"/>
              <a:gd name="connsiteY3" fmla="*/ 387316 h 389414"/>
              <a:gd name="connsiteX4" fmla="*/ 1165419 w 1200826"/>
              <a:gd name="connsiteY4" fmla="*/ 43459 h 389414"/>
              <a:gd name="connsiteX5" fmla="*/ 29862 w 1200826"/>
              <a:gd name="connsiteY5" fmla="*/ 44055 h 389414"/>
              <a:gd name="connsiteX6" fmla="*/ 29862 w 1200826"/>
              <a:gd name="connsiteY6" fmla="*/ 308383 h 389414"/>
              <a:gd name="connsiteX7" fmla="*/ 0 w 1200826"/>
              <a:gd name="connsiteY7" fmla="*/ 308383 h 389414"/>
              <a:gd name="connsiteX8" fmla="*/ 0 w 1200826"/>
              <a:gd name="connsiteY8" fmla="*/ 494 h 389414"/>
              <a:gd name="connsiteX0" fmla="*/ 0 w 1200826"/>
              <a:gd name="connsiteY0" fmla="*/ 494 h 390319"/>
              <a:gd name="connsiteX1" fmla="*/ 1199806 w 1200826"/>
              <a:gd name="connsiteY1" fmla="*/ 0 h 390319"/>
              <a:gd name="connsiteX2" fmla="*/ 1200826 w 1200826"/>
              <a:gd name="connsiteY2" fmla="*/ 389414 h 390319"/>
              <a:gd name="connsiteX3" fmla="*/ 1166439 w 1200826"/>
              <a:gd name="connsiteY3" fmla="*/ 390319 h 390319"/>
              <a:gd name="connsiteX4" fmla="*/ 1165419 w 1200826"/>
              <a:gd name="connsiteY4" fmla="*/ 43459 h 390319"/>
              <a:gd name="connsiteX5" fmla="*/ 29862 w 1200826"/>
              <a:gd name="connsiteY5" fmla="*/ 44055 h 390319"/>
              <a:gd name="connsiteX6" fmla="*/ 29862 w 1200826"/>
              <a:gd name="connsiteY6" fmla="*/ 308383 h 390319"/>
              <a:gd name="connsiteX7" fmla="*/ 0 w 1200826"/>
              <a:gd name="connsiteY7" fmla="*/ 308383 h 390319"/>
              <a:gd name="connsiteX8" fmla="*/ 0 w 1200826"/>
              <a:gd name="connsiteY8" fmla="*/ 494 h 390319"/>
              <a:gd name="connsiteX0" fmla="*/ 0 w 1202236"/>
              <a:gd name="connsiteY0" fmla="*/ 494 h 453786"/>
              <a:gd name="connsiteX1" fmla="*/ 1199806 w 1202236"/>
              <a:gd name="connsiteY1" fmla="*/ 0 h 453786"/>
              <a:gd name="connsiteX2" fmla="*/ 1202236 w 1202236"/>
              <a:gd name="connsiteY2" fmla="*/ 453786 h 453786"/>
              <a:gd name="connsiteX3" fmla="*/ 1166439 w 1202236"/>
              <a:gd name="connsiteY3" fmla="*/ 390319 h 453786"/>
              <a:gd name="connsiteX4" fmla="*/ 1165419 w 1202236"/>
              <a:gd name="connsiteY4" fmla="*/ 43459 h 453786"/>
              <a:gd name="connsiteX5" fmla="*/ 29862 w 1202236"/>
              <a:gd name="connsiteY5" fmla="*/ 44055 h 453786"/>
              <a:gd name="connsiteX6" fmla="*/ 29862 w 1202236"/>
              <a:gd name="connsiteY6" fmla="*/ 308383 h 453786"/>
              <a:gd name="connsiteX7" fmla="*/ 0 w 1202236"/>
              <a:gd name="connsiteY7" fmla="*/ 308383 h 453786"/>
              <a:gd name="connsiteX8" fmla="*/ 0 w 1202236"/>
              <a:gd name="connsiteY8" fmla="*/ 494 h 453786"/>
              <a:gd name="connsiteX0" fmla="*/ 0 w 1202236"/>
              <a:gd name="connsiteY0" fmla="*/ 494 h 453786"/>
              <a:gd name="connsiteX1" fmla="*/ 1199806 w 1202236"/>
              <a:gd name="connsiteY1" fmla="*/ 0 h 453786"/>
              <a:gd name="connsiteX2" fmla="*/ 1202236 w 1202236"/>
              <a:gd name="connsiteY2" fmla="*/ 453786 h 453786"/>
              <a:gd name="connsiteX3" fmla="*/ 1166439 w 1202236"/>
              <a:gd name="connsiteY3" fmla="*/ 452614 h 453786"/>
              <a:gd name="connsiteX4" fmla="*/ 1165419 w 1202236"/>
              <a:gd name="connsiteY4" fmla="*/ 43459 h 453786"/>
              <a:gd name="connsiteX5" fmla="*/ 29862 w 1202236"/>
              <a:gd name="connsiteY5" fmla="*/ 44055 h 453786"/>
              <a:gd name="connsiteX6" fmla="*/ 29862 w 1202236"/>
              <a:gd name="connsiteY6" fmla="*/ 308383 h 453786"/>
              <a:gd name="connsiteX7" fmla="*/ 0 w 1202236"/>
              <a:gd name="connsiteY7" fmla="*/ 308383 h 453786"/>
              <a:gd name="connsiteX8" fmla="*/ 0 w 1202236"/>
              <a:gd name="connsiteY8" fmla="*/ 494 h 4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2236" h="453786">
                <a:moveTo>
                  <a:pt x="0" y="494"/>
                </a:moveTo>
                <a:lnTo>
                  <a:pt x="1199806" y="0"/>
                </a:lnTo>
                <a:lnTo>
                  <a:pt x="1202236" y="453786"/>
                </a:lnTo>
                <a:lnTo>
                  <a:pt x="1166439" y="452614"/>
                </a:lnTo>
                <a:lnTo>
                  <a:pt x="1165419" y="43459"/>
                </a:lnTo>
                <a:lnTo>
                  <a:pt x="29862" y="44055"/>
                </a:lnTo>
                <a:cubicBezTo>
                  <a:pt x="29946" y="73270"/>
                  <a:pt x="29778" y="279168"/>
                  <a:pt x="29862" y="308383"/>
                </a:cubicBezTo>
                <a:lnTo>
                  <a:pt x="0" y="308383"/>
                </a:lnTo>
                <a:lnTo>
                  <a:pt x="0" y="4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2483768" y="2924944"/>
            <a:ext cx="0" cy="1815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 161"/>
          <p:cNvSpPr/>
          <p:nvPr/>
        </p:nvSpPr>
        <p:spPr>
          <a:xfrm>
            <a:off x="1258888" y="908050"/>
            <a:ext cx="2017712" cy="1008063"/>
          </a:xfrm>
          <a:custGeom>
            <a:avLst/>
            <a:gdLst>
              <a:gd name="connsiteX0" fmla="*/ 36576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36576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64096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7515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8808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0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925982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0 w 925982"/>
              <a:gd name="connsiteY0" fmla="*/ 0 h 2157984"/>
              <a:gd name="connsiteX1" fmla="*/ 925982 w 925982"/>
              <a:gd name="connsiteY1" fmla="*/ 0 h 2157984"/>
              <a:gd name="connsiteX2" fmla="*/ 925982 w 925982"/>
              <a:gd name="connsiteY2" fmla="*/ 2157984 h 2157984"/>
              <a:gd name="connsiteX3" fmla="*/ 776630 w 925982"/>
              <a:gd name="connsiteY3" fmla="*/ 2157984 h 2157984"/>
              <a:gd name="connsiteX4" fmla="*/ 776630 w 925982"/>
              <a:gd name="connsiteY4" fmla="*/ 2069903 h 2157984"/>
              <a:gd name="connsiteX5" fmla="*/ 866241 w 925982"/>
              <a:gd name="connsiteY5" fmla="*/ 2069903 h 2157984"/>
              <a:gd name="connsiteX6" fmla="*/ 866241 w 925982"/>
              <a:gd name="connsiteY6" fmla="*/ 88081 h 2157984"/>
              <a:gd name="connsiteX7" fmla="*/ 0 w 925982"/>
              <a:gd name="connsiteY7" fmla="*/ 88081 h 2157984"/>
              <a:gd name="connsiteX8" fmla="*/ 0 w 92598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29870 w 955852"/>
              <a:gd name="connsiteY7" fmla="*/ 88081 h 2157984"/>
              <a:gd name="connsiteX8" fmla="*/ 0 w 95585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0 w 955852"/>
              <a:gd name="connsiteY7" fmla="*/ 88081 h 2157984"/>
              <a:gd name="connsiteX8" fmla="*/ 0 w 955852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79222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59740 w 1135074"/>
              <a:gd name="connsiteY8" fmla="*/ 88081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0 w 1135074"/>
              <a:gd name="connsiteY8" fmla="*/ 704648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181297 w 1135074"/>
              <a:gd name="connsiteY8" fmla="*/ 86620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1792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135074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194815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164885 w 1284426"/>
              <a:gd name="connsiteY4" fmla="*/ 2069985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0 w 1284426"/>
              <a:gd name="connsiteY9" fmla="*/ 704648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388206 w 1284426"/>
              <a:gd name="connsiteY6" fmla="*/ 87518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592 h 2158682"/>
              <a:gd name="connsiteX1" fmla="*/ 388206 w 1284426"/>
              <a:gd name="connsiteY1" fmla="*/ 0 h 2158682"/>
              <a:gd name="connsiteX2" fmla="*/ 1284426 w 1284426"/>
              <a:gd name="connsiteY2" fmla="*/ 2158576 h 2158682"/>
              <a:gd name="connsiteX3" fmla="*/ 1164885 w 1284426"/>
              <a:gd name="connsiteY3" fmla="*/ 2158682 h 2158682"/>
              <a:gd name="connsiteX4" fmla="*/ 1164885 w 1284426"/>
              <a:gd name="connsiteY4" fmla="*/ 2070577 h 2158682"/>
              <a:gd name="connsiteX5" fmla="*/ 1224686 w 1284426"/>
              <a:gd name="connsiteY5" fmla="*/ 2070495 h 2158682"/>
              <a:gd name="connsiteX6" fmla="*/ 388206 w 1284426"/>
              <a:gd name="connsiteY6" fmla="*/ 88110 h 2158682"/>
              <a:gd name="connsiteX7" fmla="*/ 59740 w 1284426"/>
              <a:gd name="connsiteY7" fmla="*/ 88673 h 2158682"/>
              <a:gd name="connsiteX8" fmla="*/ 59991 w 1284426"/>
              <a:gd name="connsiteY8" fmla="*/ 176317 h 2158682"/>
              <a:gd name="connsiteX9" fmla="*/ 267 w 1284426"/>
              <a:gd name="connsiteY9" fmla="*/ 176317 h 2158682"/>
              <a:gd name="connsiteX10" fmla="*/ 0 w 1284426"/>
              <a:gd name="connsiteY10" fmla="*/ 592 h 2158682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1224686 w 1284426"/>
              <a:gd name="connsiteY5" fmla="*/ 2070494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388206 w 1284426"/>
              <a:gd name="connsiteY5" fmla="*/ 748930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1164885 w 1164885"/>
              <a:gd name="connsiteY4" fmla="*/ 2070576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507654 w 1164885"/>
              <a:gd name="connsiteY4" fmla="*/ 572711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507654"/>
              <a:gd name="connsiteY0" fmla="*/ 591 h 748930"/>
              <a:gd name="connsiteX1" fmla="*/ 447930 w 507654"/>
              <a:gd name="connsiteY1" fmla="*/ 0 h 748930"/>
              <a:gd name="connsiteX2" fmla="*/ 447930 w 507654"/>
              <a:gd name="connsiteY2" fmla="*/ 132164 h 748930"/>
              <a:gd name="connsiteX3" fmla="*/ 447930 w 507654"/>
              <a:gd name="connsiteY3" fmla="*/ 352437 h 748930"/>
              <a:gd name="connsiteX4" fmla="*/ 507654 w 507654"/>
              <a:gd name="connsiteY4" fmla="*/ 572711 h 748930"/>
              <a:gd name="connsiteX5" fmla="*/ 388206 w 507654"/>
              <a:gd name="connsiteY5" fmla="*/ 748930 h 748930"/>
              <a:gd name="connsiteX6" fmla="*/ 388206 w 507654"/>
              <a:gd name="connsiteY6" fmla="*/ 88109 h 748930"/>
              <a:gd name="connsiteX7" fmla="*/ 59740 w 507654"/>
              <a:gd name="connsiteY7" fmla="*/ 88672 h 748930"/>
              <a:gd name="connsiteX8" fmla="*/ 59991 w 507654"/>
              <a:gd name="connsiteY8" fmla="*/ 176316 h 748930"/>
              <a:gd name="connsiteX9" fmla="*/ 267 w 507654"/>
              <a:gd name="connsiteY9" fmla="*/ 176316 h 748930"/>
              <a:gd name="connsiteX10" fmla="*/ 0 w 507654"/>
              <a:gd name="connsiteY10" fmla="*/ 591 h 748930"/>
              <a:gd name="connsiteX0" fmla="*/ 0 w 507654"/>
              <a:gd name="connsiteY0" fmla="*/ 591 h 572711"/>
              <a:gd name="connsiteX1" fmla="*/ 447930 w 507654"/>
              <a:gd name="connsiteY1" fmla="*/ 0 h 572711"/>
              <a:gd name="connsiteX2" fmla="*/ 447930 w 507654"/>
              <a:gd name="connsiteY2" fmla="*/ 132164 h 572711"/>
              <a:gd name="connsiteX3" fmla="*/ 447930 w 507654"/>
              <a:gd name="connsiteY3" fmla="*/ 352437 h 572711"/>
              <a:gd name="connsiteX4" fmla="*/ 507654 w 507654"/>
              <a:gd name="connsiteY4" fmla="*/ 572711 h 572711"/>
              <a:gd name="connsiteX5" fmla="*/ 388206 w 507654"/>
              <a:gd name="connsiteY5" fmla="*/ 88109 h 572711"/>
              <a:gd name="connsiteX6" fmla="*/ 59740 w 507654"/>
              <a:gd name="connsiteY6" fmla="*/ 88672 h 572711"/>
              <a:gd name="connsiteX7" fmla="*/ 59991 w 507654"/>
              <a:gd name="connsiteY7" fmla="*/ 176316 h 572711"/>
              <a:gd name="connsiteX8" fmla="*/ 267 w 507654"/>
              <a:gd name="connsiteY8" fmla="*/ 176316 h 572711"/>
              <a:gd name="connsiteX9" fmla="*/ 0 w 507654"/>
              <a:gd name="connsiteY9" fmla="*/ 591 h 572711"/>
              <a:gd name="connsiteX0" fmla="*/ 0 w 447930"/>
              <a:gd name="connsiteY0" fmla="*/ 591 h 352437"/>
              <a:gd name="connsiteX1" fmla="*/ 447930 w 447930"/>
              <a:gd name="connsiteY1" fmla="*/ 0 h 352437"/>
              <a:gd name="connsiteX2" fmla="*/ 447930 w 447930"/>
              <a:gd name="connsiteY2" fmla="*/ 132164 h 352437"/>
              <a:gd name="connsiteX3" fmla="*/ 447930 w 447930"/>
              <a:gd name="connsiteY3" fmla="*/ 352437 h 352437"/>
              <a:gd name="connsiteX4" fmla="*/ 388206 w 447930"/>
              <a:gd name="connsiteY4" fmla="*/ 88109 h 352437"/>
              <a:gd name="connsiteX5" fmla="*/ 59740 w 447930"/>
              <a:gd name="connsiteY5" fmla="*/ 88672 h 352437"/>
              <a:gd name="connsiteX6" fmla="*/ 59991 w 447930"/>
              <a:gd name="connsiteY6" fmla="*/ 176316 h 352437"/>
              <a:gd name="connsiteX7" fmla="*/ 267 w 447930"/>
              <a:gd name="connsiteY7" fmla="*/ 176316 h 352437"/>
              <a:gd name="connsiteX8" fmla="*/ 0 w 447930"/>
              <a:gd name="connsiteY8" fmla="*/ 591 h 352437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388206 w 447930"/>
              <a:gd name="connsiteY3" fmla="*/ 88109 h 176316"/>
              <a:gd name="connsiteX4" fmla="*/ 59740 w 447930"/>
              <a:gd name="connsiteY4" fmla="*/ 88672 h 176316"/>
              <a:gd name="connsiteX5" fmla="*/ 59991 w 447930"/>
              <a:gd name="connsiteY5" fmla="*/ 176316 h 176316"/>
              <a:gd name="connsiteX6" fmla="*/ 267 w 447930"/>
              <a:gd name="connsiteY6" fmla="*/ 176316 h 176316"/>
              <a:gd name="connsiteX7" fmla="*/ 0 w 447930"/>
              <a:gd name="connsiteY7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24 w 447930"/>
              <a:gd name="connsiteY3" fmla="*/ 88109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597239"/>
              <a:gd name="connsiteY0" fmla="*/ 591 h 176316"/>
              <a:gd name="connsiteX1" fmla="*/ 447930 w 597239"/>
              <a:gd name="connsiteY1" fmla="*/ 0 h 176316"/>
              <a:gd name="connsiteX2" fmla="*/ 597239 w 597239"/>
              <a:gd name="connsiteY2" fmla="*/ 88207 h 176316"/>
              <a:gd name="connsiteX3" fmla="*/ 59724 w 597239"/>
              <a:gd name="connsiteY3" fmla="*/ 88109 h 176316"/>
              <a:gd name="connsiteX4" fmla="*/ 59991 w 597239"/>
              <a:gd name="connsiteY4" fmla="*/ 176316 h 176316"/>
              <a:gd name="connsiteX5" fmla="*/ 267 w 597239"/>
              <a:gd name="connsiteY5" fmla="*/ 176316 h 176316"/>
              <a:gd name="connsiteX6" fmla="*/ 0 w 597239"/>
              <a:gd name="connsiteY6" fmla="*/ 591 h 176316"/>
              <a:gd name="connsiteX0" fmla="*/ 0 w 597239"/>
              <a:gd name="connsiteY0" fmla="*/ 494 h 176219"/>
              <a:gd name="connsiteX1" fmla="*/ 597239 w 597239"/>
              <a:gd name="connsiteY1" fmla="*/ 0 h 176219"/>
              <a:gd name="connsiteX2" fmla="*/ 597239 w 597239"/>
              <a:gd name="connsiteY2" fmla="*/ 88110 h 176219"/>
              <a:gd name="connsiteX3" fmla="*/ 59724 w 597239"/>
              <a:gd name="connsiteY3" fmla="*/ 88012 h 176219"/>
              <a:gd name="connsiteX4" fmla="*/ 59991 w 597239"/>
              <a:gd name="connsiteY4" fmla="*/ 176219 h 176219"/>
              <a:gd name="connsiteX5" fmla="*/ 267 w 597239"/>
              <a:gd name="connsiteY5" fmla="*/ 176219 h 176219"/>
              <a:gd name="connsiteX6" fmla="*/ 0 w 597239"/>
              <a:gd name="connsiteY6" fmla="*/ 494 h 176219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267 w 597239"/>
              <a:gd name="connsiteY5" fmla="*/ 176219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149310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528657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119448 w 597239"/>
              <a:gd name="connsiteY3" fmla="*/ 88109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29862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572712 h 660821"/>
              <a:gd name="connsiteX6" fmla="*/ 0 w 507653"/>
              <a:gd name="connsiteY6" fmla="*/ 0 h 660821"/>
              <a:gd name="connsiteX0" fmla="*/ 0 w 507653"/>
              <a:gd name="connsiteY0" fmla="*/ 0 h 572712"/>
              <a:gd name="connsiteX1" fmla="*/ 507653 w 507653"/>
              <a:gd name="connsiteY1" fmla="*/ 0 h 572712"/>
              <a:gd name="connsiteX2" fmla="*/ 507653 w 507653"/>
              <a:gd name="connsiteY2" fmla="*/ 88110 h 572712"/>
              <a:gd name="connsiteX3" fmla="*/ 59724 w 507653"/>
              <a:gd name="connsiteY3" fmla="*/ 88109 h 572712"/>
              <a:gd name="connsiteX4" fmla="*/ 59724 w 507653"/>
              <a:gd name="connsiteY4" fmla="*/ 572712 h 572712"/>
              <a:gd name="connsiteX5" fmla="*/ 0 w 507653"/>
              <a:gd name="connsiteY5" fmla="*/ 572712 h 572712"/>
              <a:gd name="connsiteX6" fmla="*/ 0 w 507653"/>
              <a:gd name="connsiteY6" fmla="*/ 0 h 572712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572712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616766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616766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507653 w 836135"/>
              <a:gd name="connsiteY2" fmla="*/ 88110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616766 h 616766"/>
              <a:gd name="connsiteX6" fmla="*/ 0 w 836135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836135 w 836135"/>
              <a:gd name="connsiteY2" fmla="*/ 88109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616766 h 616766"/>
              <a:gd name="connsiteX6" fmla="*/ 0 w 836135"/>
              <a:gd name="connsiteY6" fmla="*/ 0 h 6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135" h="616766">
                <a:moveTo>
                  <a:pt x="0" y="0"/>
                </a:moveTo>
                <a:lnTo>
                  <a:pt x="836135" y="0"/>
                </a:lnTo>
                <a:lnTo>
                  <a:pt x="836135" y="88109"/>
                </a:lnTo>
                <a:lnTo>
                  <a:pt x="59724" y="88109"/>
                </a:lnTo>
                <a:cubicBezTo>
                  <a:pt x="59808" y="117324"/>
                  <a:pt x="59640" y="587551"/>
                  <a:pt x="59724" y="616766"/>
                </a:cubicBezTo>
                <a:lnTo>
                  <a:pt x="0" y="61676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cxnSp>
        <p:nvCxnSpPr>
          <p:cNvPr id="169" name="Straight Connector 168"/>
          <p:cNvCxnSpPr/>
          <p:nvPr/>
        </p:nvCxnSpPr>
        <p:spPr>
          <a:xfrm>
            <a:off x="5414393" y="5877272"/>
            <a:ext cx="43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5485830" y="5948710"/>
            <a:ext cx="2873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5566793" y="6021735"/>
            <a:ext cx="1349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Text Box 31"/>
          <p:cNvSpPr txBox="1">
            <a:spLocks noChangeArrowheads="1"/>
          </p:cNvSpPr>
          <p:nvPr/>
        </p:nvSpPr>
        <p:spPr bwMode="auto">
          <a:xfrm>
            <a:off x="5399620" y="4977172"/>
            <a:ext cx="1944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Laboratory Ground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6179" name="Text Box 43"/>
          <p:cNvSpPr txBox="1">
            <a:spLocks noChangeArrowheads="1"/>
          </p:cNvSpPr>
          <p:nvPr/>
        </p:nvSpPr>
        <p:spPr bwMode="auto">
          <a:xfrm>
            <a:off x="7344308" y="4505966"/>
            <a:ext cx="1541588" cy="68405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Protection &amp;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‘Scope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6181" name="Text Box 111"/>
          <p:cNvSpPr txBox="1">
            <a:spLocks noChangeArrowheads="1"/>
          </p:cNvSpPr>
          <p:nvPr/>
        </p:nvSpPr>
        <p:spPr bwMode="auto">
          <a:xfrm>
            <a:off x="2927307" y="1196752"/>
            <a:ext cx="1891108" cy="60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Faraday C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up Within Shield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207" name="Freeform 206"/>
          <p:cNvSpPr/>
          <p:nvPr/>
        </p:nvSpPr>
        <p:spPr>
          <a:xfrm flipH="1">
            <a:off x="6659563" y="908050"/>
            <a:ext cx="288925" cy="865188"/>
          </a:xfrm>
          <a:custGeom>
            <a:avLst/>
            <a:gdLst>
              <a:gd name="connsiteX0" fmla="*/ 36576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36576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64096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7515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8808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0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925982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0 w 925982"/>
              <a:gd name="connsiteY0" fmla="*/ 0 h 2157984"/>
              <a:gd name="connsiteX1" fmla="*/ 925982 w 925982"/>
              <a:gd name="connsiteY1" fmla="*/ 0 h 2157984"/>
              <a:gd name="connsiteX2" fmla="*/ 925982 w 925982"/>
              <a:gd name="connsiteY2" fmla="*/ 2157984 h 2157984"/>
              <a:gd name="connsiteX3" fmla="*/ 776630 w 925982"/>
              <a:gd name="connsiteY3" fmla="*/ 2157984 h 2157984"/>
              <a:gd name="connsiteX4" fmla="*/ 776630 w 925982"/>
              <a:gd name="connsiteY4" fmla="*/ 2069903 h 2157984"/>
              <a:gd name="connsiteX5" fmla="*/ 866241 w 925982"/>
              <a:gd name="connsiteY5" fmla="*/ 2069903 h 2157984"/>
              <a:gd name="connsiteX6" fmla="*/ 866241 w 925982"/>
              <a:gd name="connsiteY6" fmla="*/ 88081 h 2157984"/>
              <a:gd name="connsiteX7" fmla="*/ 0 w 925982"/>
              <a:gd name="connsiteY7" fmla="*/ 88081 h 2157984"/>
              <a:gd name="connsiteX8" fmla="*/ 0 w 92598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29870 w 955852"/>
              <a:gd name="connsiteY7" fmla="*/ 88081 h 2157984"/>
              <a:gd name="connsiteX8" fmla="*/ 0 w 95585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0 w 955852"/>
              <a:gd name="connsiteY7" fmla="*/ 88081 h 2157984"/>
              <a:gd name="connsiteX8" fmla="*/ 0 w 955852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79222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59740 w 1135074"/>
              <a:gd name="connsiteY8" fmla="*/ 88081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0 w 1135074"/>
              <a:gd name="connsiteY8" fmla="*/ 704648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181297 w 1135074"/>
              <a:gd name="connsiteY8" fmla="*/ 86620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1792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135074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194815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164885 w 1284426"/>
              <a:gd name="connsiteY4" fmla="*/ 2069985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0 w 1284426"/>
              <a:gd name="connsiteY9" fmla="*/ 704648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388206 w 1284426"/>
              <a:gd name="connsiteY6" fmla="*/ 87518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592 h 2158682"/>
              <a:gd name="connsiteX1" fmla="*/ 388206 w 1284426"/>
              <a:gd name="connsiteY1" fmla="*/ 0 h 2158682"/>
              <a:gd name="connsiteX2" fmla="*/ 1284426 w 1284426"/>
              <a:gd name="connsiteY2" fmla="*/ 2158576 h 2158682"/>
              <a:gd name="connsiteX3" fmla="*/ 1164885 w 1284426"/>
              <a:gd name="connsiteY3" fmla="*/ 2158682 h 2158682"/>
              <a:gd name="connsiteX4" fmla="*/ 1164885 w 1284426"/>
              <a:gd name="connsiteY4" fmla="*/ 2070577 h 2158682"/>
              <a:gd name="connsiteX5" fmla="*/ 1224686 w 1284426"/>
              <a:gd name="connsiteY5" fmla="*/ 2070495 h 2158682"/>
              <a:gd name="connsiteX6" fmla="*/ 388206 w 1284426"/>
              <a:gd name="connsiteY6" fmla="*/ 88110 h 2158682"/>
              <a:gd name="connsiteX7" fmla="*/ 59740 w 1284426"/>
              <a:gd name="connsiteY7" fmla="*/ 88673 h 2158682"/>
              <a:gd name="connsiteX8" fmla="*/ 59991 w 1284426"/>
              <a:gd name="connsiteY8" fmla="*/ 176317 h 2158682"/>
              <a:gd name="connsiteX9" fmla="*/ 267 w 1284426"/>
              <a:gd name="connsiteY9" fmla="*/ 176317 h 2158682"/>
              <a:gd name="connsiteX10" fmla="*/ 0 w 1284426"/>
              <a:gd name="connsiteY10" fmla="*/ 592 h 2158682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1224686 w 1284426"/>
              <a:gd name="connsiteY5" fmla="*/ 2070494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388206 w 1284426"/>
              <a:gd name="connsiteY5" fmla="*/ 748930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1164885 w 1164885"/>
              <a:gd name="connsiteY4" fmla="*/ 2070576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507654 w 1164885"/>
              <a:gd name="connsiteY4" fmla="*/ 572711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507654"/>
              <a:gd name="connsiteY0" fmla="*/ 591 h 748930"/>
              <a:gd name="connsiteX1" fmla="*/ 447930 w 507654"/>
              <a:gd name="connsiteY1" fmla="*/ 0 h 748930"/>
              <a:gd name="connsiteX2" fmla="*/ 447930 w 507654"/>
              <a:gd name="connsiteY2" fmla="*/ 132164 h 748930"/>
              <a:gd name="connsiteX3" fmla="*/ 447930 w 507654"/>
              <a:gd name="connsiteY3" fmla="*/ 352437 h 748930"/>
              <a:gd name="connsiteX4" fmla="*/ 507654 w 507654"/>
              <a:gd name="connsiteY4" fmla="*/ 572711 h 748930"/>
              <a:gd name="connsiteX5" fmla="*/ 388206 w 507654"/>
              <a:gd name="connsiteY5" fmla="*/ 748930 h 748930"/>
              <a:gd name="connsiteX6" fmla="*/ 388206 w 507654"/>
              <a:gd name="connsiteY6" fmla="*/ 88109 h 748930"/>
              <a:gd name="connsiteX7" fmla="*/ 59740 w 507654"/>
              <a:gd name="connsiteY7" fmla="*/ 88672 h 748930"/>
              <a:gd name="connsiteX8" fmla="*/ 59991 w 507654"/>
              <a:gd name="connsiteY8" fmla="*/ 176316 h 748930"/>
              <a:gd name="connsiteX9" fmla="*/ 267 w 507654"/>
              <a:gd name="connsiteY9" fmla="*/ 176316 h 748930"/>
              <a:gd name="connsiteX10" fmla="*/ 0 w 507654"/>
              <a:gd name="connsiteY10" fmla="*/ 591 h 748930"/>
              <a:gd name="connsiteX0" fmla="*/ 0 w 507654"/>
              <a:gd name="connsiteY0" fmla="*/ 591 h 572711"/>
              <a:gd name="connsiteX1" fmla="*/ 447930 w 507654"/>
              <a:gd name="connsiteY1" fmla="*/ 0 h 572711"/>
              <a:gd name="connsiteX2" fmla="*/ 447930 w 507654"/>
              <a:gd name="connsiteY2" fmla="*/ 132164 h 572711"/>
              <a:gd name="connsiteX3" fmla="*/ 447930 w 507654"/>
              <a:gd name="connsiteY3" fmla="*/ 352437 h 572711"/>
              <a:gd name="connsiteX4" fmla="*/ 507654 w 507654"/>
              <a:gd name="connsiteY4" fmla="*/ 572711 h 572711"/>
              <a:gd name="connsiteX5" fmla="*/ 388206 w 507654"/>
              <a:gd name="connsiteY5" fmla="*/ 88109 h 572711"/>
              <a:gd name="connsiteX6" fmla="*/ 59740 w 507654"/>
              <a:gd name="connsiteY6" fmla="*/ 88672 h 572711"/>
              <a:gd name="connsiteX7" fmla="*/ 59991 w 507654"/>
              <a:gd name="connsiteY7" fmla="*/ 176316 h 572711"/>
              <a:gd name="connsiteX8" fmla="*/ 267 w 507654"/>
              <a:gd name="connsiteY8" fmla="*/ 176316 h 572711"/>
              <a:gd name="connsiteX9" fmla="*/ 0 w 507654"/>
              <a:gd name="connsiteY9" fmla="*/ 591 h 572711"/>
              <a:gd name="connsiteX0" fmla="*/ 0 w 447930"/>
              <a:gd name="connsiteY0" fmla="*/ 591 h 352437"/>
              <a:gd name="connsiteX1" fmla="*/ 447930 w 447930"/>
              <a:gd name="connsiteY1" fmla="*/ 0 h 352437"/>
              <a:gd name="connsiteX2" fmla="*/ 447930 w 447930"/>
              <a:gd name="connsiteY2" fmla="*/ 132164 h 352437"/>
              <a:gd name="connsiteX3" fmla="*/ 447930 w 447930"/>
              <a:gd name="connsiteY3" fmla="*/ 352437 h 352437"/>
              <a:gd name="connsiteX4" fmla="*/ 388206 w 447930"/>
              <a:gd name="connsiteY4" fmla="*/ 88109 h 352437"/>
              <a:gd name="connsiteX5" fmla="*/ 59740 w 447930"/>
              <a:gd name="connsiteY5" fmla="*/ 88672 h 352437"/>
              <a:gd name="connsiteX6" fmla="*/ 59991 w 447930"/>
              <a:gd name="connsiteY6" fmla="*/ 176316 h 352437"/>
              <a:gd name="connsiteX7" fmla="*/ 267 w 447930"/>
              <a:gd name="connsiteY7" fmla="*/ 176316 h 352437"/>
              <a:gd name="connsiteX8" fmla="*/ 0 w 447930"/>
              <a:gd name="connsiteY8" fmla="*/ 591 h 352437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388206 w 447930"/>
              <a:gd name="connsiteY3" fmla="*/ 88109 h 176316"/>
              <a:gd name="connsiteX4" fmla="*/ 59740 w 447930"/>
              <a:gd name="connsiteY4" fmla="*/ 88672 h 176316"/>
              <a:gd name="connsiteX5" fmla="*/ 59991 w 447930"/>
              <a:gd name="connsiteY5" fmla="*/ 176316 h 176316"/>
              <a:gd name="connsiteX6" fmla="*/ 267 w 447930"/>
              <a:gd name="connsiteY6" fmla="*/ 176316 h 176316"/>
              <a:gd name="connsiteX7" fmla="*/ 0 w 447930"/>
              <a:gd name="connsiteY7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24 w 447930"/>
              <a:gd name="connsiteY3" fmla="*/ 88109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597239"/>
              <a:gd name="connsiteY0" fmla="*/ 591 h 176316"/>
              <a:gd name="connsiteX1" fmla="*/ 447930 w 597239"/>
              <a:gd name="connsiteY1" fmla="*/ 0 h 176316"/>
              <a:gd name="connsiteX2" fmla="*/ 597239 w 597239"/>
              <a:gd name="connsiteY2" fmla="*/ 88207 h 176316"/>
              <a:gd name="connsiteX3" fmla="*/ 59724 w 597239"/>
              <a:gd name="connsiteY3" fmla="*/ 88109 h 176316"/>
              <a:gd name="connsiteX4" fmla="*/ 59991 w 597239"/>
              <a:gd name="connsiteY4" fmla="*/ 176316 h 176316"/>
              <a:gd name="connsiteX5" fmla="*/ 267 w 597239"/>
              <a:gd name="connsiteY5" fmla="*/ 176316 h 176316"/>
              <a:gd name="connsiteX6" fmla="*/ 0 w 597239"/>
              <a:gd name="connsiteY6" fmla="*/ 591 h 176316"/>
              <a:gd name="connsiteX0" fmla="*/ 0 w 597239"/>
              <a:gd name="connsiteY0" fmla="*/ 494 h 176219"/>
              <a:gd name="connsiteX1" fmla="*/ 597239 w 597239"/>
              <a:gd name="connsiteY1" fmla="*/ 0 h 176219"/>
              <a:gd name="connsiteX2" fmla="*/ 597239 w 597239"/>
              <a:gd name="connsiteY2" fmla="*/ 88110 h 176219"/>
              <a:gd name="connsiteX3" fmla="*/ 59724 w 597239"/>
              <a:gd name="connsiteY3" fmla="*/ 88012 h 176219"/>
              <a:gd name="connsiteX4" fmla="*/ 59991 w 597239"/>
              <a:gd name="connsiteY4" fmla="*/ 176219 h 176219"/>
              <a:gd name="connsiteX5" fmla="*/ 267 w 597239"/>
              <a:gd name="connsiteY5" fmla="*/ 176219 h 176219"/>
              <a:gd name="connsiteX6" fmla="*/ 0 w 597239"/>
              <a:gd name="connsiteY6" fmla="*/ 494 h 176219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267 w 597239"/>
              <a:gd name="connsiteY5" fmla="*/ 176219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149310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528657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119448 w 597239"/>
              <a:gd name="connsiteY3" fmla="*/ 88109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29862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572712 h 660821"/>
              <a:gd name="connsiteX6" fmla="*/ 0 w 507653"/>
              <a:gd name="connsiteY6" fmla="*/ 0 h 660821"/>
              <a:gd name="connsiteX0" fmla="*/ 0 w 507653"/>
              <a:gd name="connsiteY0" fmla="*/ 0 h 572712"/>
              <a:gd name="connsiteX1" fmla="*/ 507653 w 507653"/>
              <a:gd name="connsiteY1" fmla="*/ 0 h 572712"/>
              <a:gd name="connsiteX2" fmla="*/ 507653 w 507653"/>
              <a:gd name="connsiteY2" fmla="*/ 88110 h 572712"/>
              <a:gd name="connsiteX3" fmla="*/ 59724 w 507653"/>
              <a:gd name="connsiteY3" fmla="*/ 88109 h 572712"/>
              <a:gd name="connsiteX4" fmla="*/ 59724 w 507653"/>
              <a:gd name="connsiteY4" fmla="*/ 572712 h 572712"/>
              <a:gd name="connsiteX5" fmla="*/ 0 w 507653"/>
              <a:gd name="connsiteY5" fmla="*/ 572712 h 572712"/>
              <a:gd name="connsiteX6" fmla="*/ 0 w 507653"/>
              <a:gd name="connsiteY6" fmla="*/ 0 h 572712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572712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616766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616766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507653 w 836135"/>
              <a:gd name="connsiteY2" fmla="*/ 88110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616766 h 616766"/>
              <a:gd name="connsiteX6" fmla="*/ 0 w 836135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836135 w 836135"/>
              <a:gd name="connsiteY2" fmla="*/ 88109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616766 h 616766"/>
              <a:gd name="connsiteX6" fmla="*/ 0 w 836135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836135 w 836135"/>
              <a:gd name="connsiteY2" fmla="*/ 88109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396492 h 616766"/>
              <a:gd name="connsiteX6" fmla="*/ 0 w 836135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836135 w 836135"/>
              <a:gd name="connsiteY2" fmla="*/ 88109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528657 h 616766"/>
              <a:gd name="connsiteX6" fmla="*/ 0 w 836135"/>
              <a:gd name="connsiteY6" fmla="*/ 0 h 616766"/>
              <a:gd name="connsiteX0" fmla="*/ 0 w 836135"/>
              <a:gd name="connsiteY0" fmla="*/ 0 h 528657"/>
              <a:gd name="connsiteX1" fmla="*/ 836135 w 836135"/>
              <a:gd name="connsiteY1" fmla="*/ 0 h 528657"/>
              <a:gd name="connsiteX2" fmla="*/ 836135 w 836135"/>
              <a:gd name="connsiteY2" fmla="*/ 88109 h 528657"/>
              <a:gd name="connsiteX3" fmla="*/ 59724 w 836135"/>
              <a:gd name="connsiteY3" fmla="*/ 88109 h 528657"/>
              <a:gd name="connsiteX4" fmla="*/ 59724 w 836135"/>
              <a:gd name="connsiteY4" fmla="*/ 528657 h 528657"/>
              <a:gd name="connsiteX5" fmla="*/ 0 w 836135"/>
              <a:gd name="connsiteY5" fmla="*/ 528657 h 528657"/>
              <a:gd name="connsiteX6" fmla="*/ 0 w 836135"/>
              <a:gd name="connsiteY6" fmla="*/ 0 h 528657"/>
              <a:gd name="connsiteX0" fmla="*/ 0 w 836135"/>
              <a:gd name="connsiteY0" fmla="*/ 0 h 528657"/>
              <a:gd name="connsiteX1" fmla="*/ 836135 w 836135"/>
              <a:gd name="connsiteY1" fmla="*/ 0 h 528657"/>
              <a:gd name="connsiteX2" fmla="*/ 149310 w 836135"/>
              <a:gd name="connsiteY2" fmla="*/ 88110 h 528657"/>
              <a:gd name="connsiteX3" fmla="*/ 59724 w 836135"/>
              <a:gd name="connsiteY3" fmla="*/ 88109 h 528657"/>
              <a:gd name="connsiteX4" fmla="*/ 59724 w 836135"/>
              <a:gd name="connsiteY4" fmla="*/ 528657 h 528657"/>
              <a:gd name="connsiteX5" fmla="*/ 0 w 836135"/>
              <a:gd name="connsiteY5" fmla="*/ 528657 h 528657"/>
              <a:gd name="connsiteX6" fmla="*/ 0 w 836135"/>
              <a:gd name="connsiteY6" fmla="*/ 0 h 528657"/>
              <a:gd name="connsiteX0" fmla="*/ 0 w 149310"/>
              <a:gd name="connsiteY0" fmla="*/ 0 h 528657"/>
              <a:gd name="connsiteX1" fmla="*/ 119448 w 149310"/>
              <a:gd name="connsiteY1" fmla="*/ 1 h 528657"/>
              <a:gd name="connsiteX2" fmla="*/ 149310 w 149310"/>
              <a:gd name="connsiteY2" fmla="*/ 88110 h 528657"/>
              <a:gd name="connsiteX3" fmla="*/ 59724 w 149310"/>
              <a:gd name="connsiteY3" fmla="*/ 88109 h 528657"/>
              <a:gd name="connsiteX4" fmla="*/ 59724 w 149310"/>
              <a:gd name="connsiteY4" fmla="*/ 528657 h 528657"/>
              <a:gd name="connsiteX5" fmla="*/ 0 w 149310"/>
              <a:gd name="connsiteY5" fmla="*/ 528657 h 528657"/>
              <a:gd name="connsiteX6" fmla="*/ 0 w 149310"/>
              <a:gd name="connsiteY6" fmla="*/ 0 h 528657"/>
              <a:gd name="connsiteX0" fmla="*/ 0 w 119448"/>
              <a:gd name="connsiteY0" fmla="*/ 0 h 528657"/>
              <a:gd name="connsiteX1" fmla="*/ 119448 w 119448"/>
              <a:gd name="connsiteY1" fmla="*/ 1 h 528657"/>
              <a:gd name="connsiteX2" fmla="*/ 119448 w 119448"/>
              <a:gd name="connsiteY2" fmla="*/ 88110 h 528657"/>
              <a:gd name="connsiteX3" fmla="*/ 59724 w 119448"/>
              <a:gd name="connsiteY3" fmla="*/ 88109 h 528657"/>
              <a:gd name="connsiteX4" fmla="*/ 59724 w 119448"/>
              <a:gd name="connsiteY4" fmla="*/ 528657 h 528657"/>
              <a:gd name="connsiteX5" fmla="*/ 0 w 119448"/>
              <a:gd name="connsiteY5" fmla="*/ 528657 h 528657"/>
              <a:gd name="connsiteX6" fmla="*/ 0 w 119448"/>
              <a:gd name="connsiteY6" fmla="*/ 0 h 5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8" h="528657">
                <a:moveTo>
                  <a:pt x="0" y="0"/>
                </a:moveTo>
                <a:lnTo>
                  <a:pt x="119448" y="1"/>
                </a:lnTo>
                <a:lnTo>
                  <a:pt x="119448" y="88110"/>
                </a:lnTo>
                <a:lnTo>
                  <a:pt x="59724" y="88109"/>
                </a:lnTo>
                <a:cubicBezTo>
                  <a:pt x="59808" y="117324"/>
                  <a:pt x="59640" y="499442"/>
                  <a:pt x="59724" y="528657"/>
                </a:cubicBezTo>
                <a:lnTo>
                  <a:pt x="0" y="528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208" name="Freeform 207"/>
          <p:cNvSpPr/>
          <p:nvPr/>
        </p:nvSpPr>
        <p:spPr>
          <a:xfrm flipH="1" flipV="1">
            <a:off x="6443663" y="3573463"/>
            <a:ext cx="504825" cy="863600"/>
          </a:xfrm>
          <a:custGeom>
            <a:avLst/>
            <a:gdLst>
              <a:gd name="connsiteX0" fmla="*/ 36576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36576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64096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7515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8808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0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925982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0 w 925982"/>
              <a:gd name="connsiteY0" fmla="*/ 0 h 2157984"/>
              <a:gd name="connsiteX1" fmla="*/ 925982 w 925982"/>
              <a:gd name="connsiteY1" fmla="*/ 0 h 2157984"/>
              <a:gd name="connsiteX2" fmla="*/ 925982 w 925982"/>
              <a:gd name="connsiteY2" fmla="*/ 2157984 h 2157984"/>
              <a:gd name="connsiteX3" fmla="*/ 776630 w 925982"/>
              <a:gd name="connsiteY3" fmla="*/ 2157984 h 2157984"/>
              <a:gd name="connsiteX4" fmla="*/ 776630 w 925982"/>
              <a:gd name="connsiteY4" fmla="*/ 2069903 h 2157984"/>
              <a:gd name="connsiteX5" fmla="*/ 866241 w 925982"/>
              <a:gd name="connsiteY5" fmla="*/ 2069903 h 2157984"/>
              <a:gd name="connsiteX6" fmla="*/ 866241 w 925982"/>
              <a:gd name="connsiteY6" fmla="*/ 88081 h 2157984"/>
              <a:gd name="connsiteX7" fmla="*/ 0 w 925982"/>
              <a:gd name="connsiteY7" fmla="*/ 88081 h 2157984"/>
              <a:gd name="connsiteX8" fmla="*/ 0 w 92598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29870 w 955852"/>
              <a:gd name="connsiteY7" fmla="*/ 88081 h 2157984"/>
              <a:gd name="connsiteX8" fmla="*/ 0 w 95585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0 w 955852"/>
              <a:gd name="connsiteY7" fmla="*/ 88081 h 2157984"/>
              <a:gd name="connsiteX8" fmla="*/ 0 w 955852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79222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59740 w 1135074"/>
              <a:gd name="connsiteY8" fmla="*/ 88081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0 w 1135074"/>
              <a:gd name="connsiteY8" fmla="*/ 704648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181297 w 1135074"/>
              <a:gd name="connsiteY8" fmla="*/ 86620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1792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135074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194815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164885 w 1284426"/>
              <a:gd name="connsiteY4" fmla="*/ 2069985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0 w 1284426"/>
              <a:gd name="connsiteY9" fmla="*/ 704648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388206 w 1284426"/>
              <a:gd name="connsiteY6" fmla="*/ 87518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592 h 2158682"/>
              <a:gd name="connsiteX1" fmla="*/ 388206 w 1284426"/>
              <a:gd name="connsiteY1" fmla="*/ 0 h 2158682"/>
              <a:gd name="connsiteX2" fmla="*/ 1284426 w 1284426"/>
              <a:gd name="connsiteY2" fmla="*/ 2158576 h 2158682"/>
              <a:gd name="connsiteX3" fmla="*/ 1164885 w 1284426"/>
              <a:gd name="connsiteY3" fmla="*/ 2158682 h 2158682"/>
              <a:gd name="connsiteX4" fmla="*/ 1164885 w 1284426"/>
              <a:gd name="connsiteY4" fmla="*/ 2070577 h 2158682"/>
              <a:gd name="connsiteX5" fmla="*/ 1224686 w 1284426"/>
              <a:gd name="connsiteY5" fmla="*/ 2070495 h 2158682"/>
              <a:gd name="connsiteX6" fmla="*/ 388206 w 1284426"/>
              <a:gd name="connsiteY6" fmla="*/ 88110 h 2158682"/>
              <a:gd name="connsiteX7" fmla="*/ 59740 w 1284426"/>
              <a:gd name="connsiteY7" fmla="*/ 88673 h 2158682"/>
              <a:gd name="connsiteX8" fmla="*/ 59991 w 1284426"/>
              <a:gd name="connsiteY8" fmla="*/ 176317 h 2158682"/>
              <a:gd name="connsiteX9" fmla="*/ 267 w 1284426"/>
              <a:gd name="connsiteY9" fmla="*/ 176317 h 2158682"/>
              <a:gd name="connsiteX10" fmla="*/ 0 w 1284426"/>
              <a:gd name="connsiteY10" fmla="*/ 592 h 2158682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1224686 w 1284426"/>
              <a:gd name="connsiteY5" fmla="*/ 2070494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388206 w 1284426"/>
              <a:gd name="connsiteY5" fmla="*/ 748930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1164885 w 1164885"/>
              <a:gd name="connsiteY4" fmla="*/ 2070576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507654 w 1164885"/>
              <a:gd name="connsiteY4" fmla="*/ 572711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507654"/>
              <a:gd name="connsiteY0" fmla="*/ 591 h 748930"/>
              <a:gd name="connsiteX1" fmla="*/ 447930 w 507654"/>
              <a:gd name="connsiteY1" fmla="*/ 0 h 748930"/>
              <a:gd name="connsiteX2" fmla="*/ 447930 w 507654"/>
              <a:gd name="connsiteY2" fmla="*/ 132164 h 748930"/>
              <a:gd name="connsiteX3" fmla="*/ 447930 w 507654"/>
              <a:gd name="connsiteY3" fmla="*/ 352437 h 748930"/>
              <a:gd name="connsiteX4" fmla="*/ 507654 w 507654"/>
              <a:gd name="connsiteY4" fmla="*/ 572711 h 748930"/>
              <a:gd name="connsiteX5" fmla="*/ 388206 w 507654"/>
              <a:gd name="connsiteY5" fmla="*/ 748930 h 748930"/>
              <a:gd name="connsiteX6" fmla="*/ 388206 w 507654"/>
              <a:gd name="connsiteY6" fmla="*/ 88109 h 748930"/>
              <a:gd name="connsiteX7" fmla="*/ 59740 w 507654"/>
              <a:gd name="connsiteY7" fmla="*/ 88672 h 748930"/>
              <a:gd name="connsiteX8" fmla="*/ 59991 w 507654"/>
              <a:gd name="connsiteY8" fmla="*/ 176316 h 748930"/>
              <a:gd name="connsiteX9" fmla="*/ 267 w 507654"/>
              <a:gd name="connsiteY9" fmla="*/ 176316 h 748930"/>
              <a:gd name="connsiteX10" fmla="*/ 0 w 507654"/>
              <a:gd name="connsiteY10" fmla="*/ 591 h 748930"/>
              <a:gd name="connsiteX0" fmla="*/ 0 w 507654"/>
              <a:gd name="connsiteY0" fmla="*/ 591 h 572711"/>
              <a:gd name="connsiteX1" fmla="*/ 447930 w 507654"/>
              <a:gd name="connsiteY1" fmla="*/ 0 h 572711"/>
              <a:gd name="connsiteX2" fmla="*/ 447930 w 507654"/>
              <a:gd name="connsiteY2" fmla="*/ 132164 h 572711"/>
              <a:gd name="connsiteX3" fmla="*/ 447930 w 507654"/>
              <a:gd name="connsiteY3" fmla="*/ 352437 h 572711"/>
              <a:gd name="connsiteX4" fmla="*/ 507654 w 507654"/>
              <a:gd name="connsiteY4" fmla="*/ 572711 h 572711"/>
              <a:gd name="connsiteX5" fmla="*/ 388206 w 507654"/>
              <a:gd name="connsiteY5" fmla="*/ 88109 h 572711"/>
              <a:gd name="connsiteX6" fmla="*/ 59740 w 507654"/>
              <a:gd name="connsiteY6" fmla="*/ 88672 h 572711"/>
              <a:gd name="connsiteX7" fmla="*/ 59991 w 507654"/>
              <a:gd name="connsiteY7" fmla="*/ 176316 h 572711"/>
              <a:gd name="connsiteX8" fmla="*/ 267 w 507654"/>
              <a:gd name="connsiteY8" fmla="*/ 176316 h 572711"/>
              <a:gd name="connsiteX9" fmla="*/ 0 w 507654"/>
              <a:gd name="connsiteY9" fmla="*/ 591 h 572711"/>
              <a:gd name="connsiteX0" fmla="*/ 0 w 447930"/>
              <a:gd name="connsiteY0" fmla="*/ 591 h 352437"/>
              <a:gd name="connsiteX1" fmla="*/ 447930 w 447930"/>
              <a:gd name="connsiteY1" fmla="*/ 0 h 352437"/>
              <a:gd name="connsiteX2" fmla="*/ 447930 w 447930"/>
              <a:gd name="connsiteY2" fmla="*/ 132164 h 352437"/>
              <a:gd name="connsiteX3" fmla="*/ 447930 w 447930"/>
              <a:gd name="connsiteY3" fmla="*/ 352437 h 352437"/>
              <a:gd name="connsiteX4" fmla="*/ 388206 w 447930"/>
              <a:gd name="connsiteY4" fmla="*/ 88109 h 352437"/>
              <a:gd name="connsiteX5" fmla="*/ 59740 w 447930"/>
              <a:gd name="connsiteY5" fmla="*/ 88672 h 352437"/>
              <a:gd name="connsiteX6" fmla="*/ 59991 w 447930"/>
              <a:gd name="connsiteY6" fmla="*/ 176316 h 352437"/>
              <a:gd name="connsiteX7" fmla="*/ 267 w 447930"/>
              <a:gd name="connsiteY7" fmla="*/ 176316 h 352437"/>
              <a:gd name="connsiteX8" fmla="*/ 0 w 447930"/>
              <a:gd name="connsiteY8" fmla="*/ 591 h 352437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388206 w 447930"/>
              <a:gd name="connsiteY3" fmla="*/ 88109 h 176316"/>
              <a:gd name="connsiteX4" fmla="*/ 59740 w 447930"/>
              <a:gd name="connsiteY4" fmla="*/ 88672 h 176316"/>
              <a:gd name="connsiteX5" fmla="*/ 59991 w 447930"/>
              <a:gd name="connsiteY5" fmla="*/ 176316 h 176316"/>
              <a:gd name="connsiteX6" fmla="*/ 267 w 447930"/>
              <a:gd name="connsiteY6" fmla="*/ 176316 h 176316"/>
              <a:gd name="connsiteX7" fmla="*/ 0 w 447930"/>
              <a:gd name="connsiteY7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24 w 447930"/>
              <a:gd name="connsiteY3" fmla="*/ 88109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597239"/>
              <a:gd name="connsiteY0" fmla="*/ 591 h 176316"/>
              <a:gd name="connsiteX1" fmla="*/ 447930 w 597239"/>
              <a:gd name="connsiteY1" fmla="*/ 0 h 176316"/>
              <a:gd name="connsiteX2" fmla="*/ 597239 w 597239"/>
              <a:gd name="connsiteY2" fmla="*/ 88207 h 176316"/>
              <a:gd name="connsiteX3" fmla="*/ 59724 w 597239"/>
              <a:gd name="connsiteY3" fmla="*/ 88109 h 176316"/>
              <a:gd name="connsiteX4" fmla="*/ 59991 w 597239"/>
              <a:gd name="connsiteY4" fmla="*/ 176316 h 176316"/>
              <a:gd name="connsiteX5" fmla="*/ 267 w 597239"/>
              <a:gd name="connsiteY5" fmla="*/ 176316 h 176316"/>
              <a:gd name="connsiteX6" fmla="*/ 0 w 597239"/>
              <a:gd name="connsiteY6" fmla="*/ 591 h 176316"/>
              <a:gd name="connsiteX0" fmla="*/ 0 w 597239"/>
              <a:gd name="connsiteY0" fmla="*/ 494 h 176219"/>
              <a:gd name="connsiteX1" fmla="*/ 597239 w 597239"/>
              <a:gd name="connsiteY1" fmla="*/ 0 h 176219"/>
              <a:gd name="connsiteX2" fmla="*/ 597239 w 597239"/>
              <a:gd name="connsiteY2" fmla="*/ 88110 h 176219"/>
              <a:gd name="connsiteX3" fmla="*/ 59724 w 597239"/>
              <a:gd name="connsiteY3" fmla="*/ 88012 h 176219"/>
              <a:gd name="connsiteX4" fmla="*/ 59991 w 597239"/>
              <a:gd name="connsiteY4" fmla="*/ 176219 h 176219"/>
              <a:gd name="connsiteX5" fmla="*/ 267 w 597239"/>
              <a:gd name="connsiteY5" fmla="*/ 176219 h 176219"/>
              <a:gd name="connsiteX6" fmla="*/ 0 w 597239"/>
              <a:gd name="connsiteY6" fmla="*/ 494 h 176219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267 w 597239"/>
              <a:gd name="connsiteY5" fmla="*/ 176219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59724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528657"/>
              <a:gd name="connsiteX1" fmla="*/ 597239 w 597239"/>
              <a:gd name="connsiteY1" fmla="*/ 0 h 528657"/>
              <a:gd name="connsiteX2" fmla="*/ 597239 w 597239"/>
              <a:gd name="connsiteY2" fmla="*/ 88110 h 528657"/>
              <a:gd name="connsiteX3" fmla="*/ 59724 w 597239"/>
              <a:gd name="connsiteY3" fmla="*/ 88012 h 528657"/>
              <a:gd name="connsiteX4" fmla="*/ 149310 w 597239"/>
              <a:gd name="connsiteY4" fmla="*/ 528657 h 528657"/>
              <a:gd name="connsiteX5" fmla="*/ 0 w 597239"/>
              <a:gd name="connsiteY5" fmla="*/ 528657 h 528657"/>
              <a:gd name="connsiteX6" fmla="*/ 0 w 597239"/>
              <a:gd name="connsiteY6" fmla="*/ 494 h 528657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528657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59724 w 597239"/>
              <a:gd name="connsiteY3" fmla="*/ 88012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97239"/>
              <a:gd name="connsiteY0" fmla="*/ 494 h 660821"/>
              <a:gd name="connsiteX1" fmla="*/ 597239 w 597239"/>
              <a:gd name="connsiteY1" fmla="*/ 0 h 660821"/>
              <a:gd name="connsiteX2" fmla="*/ 597239 w 597239"/>
              <a:gd name="connsiteY2" fmla="*/ 88110 h 660821"/>
              <a:gd name="connsiteX3" fmla="*/ 119448 w 597239"/>
              <a:gd name="connsiteY3" fmla="*/ 88109 h 660821"/>
              <a:gd name="connsiteX4" fmla="*/ 149310 w 597239"/>
              <a:gd name="connsiteY4" fmla="*/ 660821 h 660821"/>
              <a:gd name="connsiteX5" fmla="*/ 89586 w 597239"/>
              <a:gd name="connsiteY5" fmla="*/ 660821 h 660821"/>
              <a:gd name="connsiteX6" fmla="*/ 0 w 597239"/>
              <a:gd name="connsiteY6" fmla="*/ 494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29862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660821 h 660821"/>
              <a:gd name="connsiteX6" fmla="*/ 0 w 507653"/>
              <a:gd name="connsiteY6" fmla="*/ 0 h 660821"/>
              <a:gd name="connsiteX0" fmla="*/ 0 w 507653"/>
              <a:gd name="connsiteY0" fmla="*/ 0 h 660821"/>
              <a:gd name="connsiteX1" fmla="*/ 507653 w 507653"/>
              <a:gd name="connsiteY1" fmla="*/ 0 h 660821"/>
              <a:gd name="connsiteX2" fmla="*/ 507653 w 507653"/>
              <a:gd name="connsiteY2" fmla="*/ 88110 h 660821"/>
              <a:gd name="connsiteX3" fmla="*/ 59724 w 507653"/>
              <a:gd name="connsiteY3" fmla="*/ 88109 h 660821"/>
              <a:gd name="connsiteX4" fmla="*/ 59724 w 507653"/>
              <a:gd name="connsiteY4" fmla="*/ 660821 h 660821"/>
              <a:gd name="connsiteX5" fmla="*/ 0 w 507653"/>
              <a:gd name="connsiteY5" fmla="*/ 572712 h 660821"/>
              <a:gd name="connsiteX6" fmla="*/ 0 w 507653"/>
              <a:gd name="connsiteY6" fmla="*/ 0 h 660821"/>
              <a:gd name="connsiteX0" fmla="*/ 0 w 507653"/>
              <a:gd name="connsiteY0" fmla="*/ 0 h 572712"/>
              <a:gd name="connsiteX1" fmla="*/ 507653 w 507653"/>
              <a:gd name="connsiteY1" fmla="*/ 0 h 572712"/>
              <a:gd name="connsiteX2" fmla="*/ 507653 w 507653"/>
              <a:gd name="connsiteY2" fmla="*/ 88110 h 572712"/>
              <a:gd name="connsiteX3" fmla="*/ 59724 w 507653"/>
              <a:gd name="connsiteY3" fmla="*/ 88109 h 572712"/>
              <a:gd name="connsiteX4" fmla="*/ 59724 w 507653"/>
              <a:gd name="connsiteY4" fmla="*/ 572712 h 572712"/>
              <a:gd name="connsiteX5" fmla="*/ 0 w 507653"/>
              <a:gd name="connsiteY5" fmla="*/ 572712 h 572712"/>
              <a:gd name="connsiteX6" fmla="*/ 0 w 507653"/>
              <a:gd name="connsiteY6" fmla="*/ 0 h 572712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572712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616766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507653"/>
              <a:gd name="connsiteY0" fmla="*/ 0 h 616766"/>
              <a:gd name="connsiteX1" fmla="*/ 507653 w 507653"/>
              <a:gd name="connsiteY1" fmla="*/ 0 h 616766"/>
              <a:gd name="connsiteX2" fmla="*/ 507653 w 507653"/>
              <a:gd name="connsiteY2" fmla="*/ 88110 h 616766"/>
              <a:gd name="connsiteX3" fmla="*/ 59724 w 507653"/>
              <a:gd name="connsiteY3" fmla="*/ 88109 h 616766"/>
              <a:gd name="connsiteX4" fmla="*/ 59724 w 507653"/>
              <a:gd name="connsiteY4" fmla="*/ 616766 h 616766"/>
              <a:gd name="connsiteX5" fmla="*/ 0 w 507653"/>
              <a:gd name="connsiteY5" fmla="*/ 616766 h 616766"/>
              <a:gd name="connsiteX6" fmla="*/ 0 w 507653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507653 w 836135"/>
              <a:gd name="connsiteY2" fmla="*/ 88110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616766 h 616766"/>
              <a:gd name="connsiteX6" fmla="*/ 0 w 836135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836135 w 836135"/>
              <a:gd name="connsiteY2" fmla="*/ 88109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616766 h 616766"/>
              <a:gd name="connsiteX6" fmla="*/ 0 w 836135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836135 w 836135"/>
              <a:gd name="connsiteY2" fmla="*/ 88109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396492 h 616766"/>
              <a:gd name="connsiteX6" fmla="*/ 0 w 836135"/>
              <a:gd name="connsiteY6" fmla="*/ 0 h 616766"/>
              <a:gd name="connsiteX0" fmla="*/ 0 w 836135"/>
              <a:gd name="connsiteY0" fmla="*/ 0 h 616766"/>
              <a:gd name="connsiteX1" fmla="*/ 836135 w 836135"/>
              <a:gd name="connsiteY1" fmla="*/ 0 h 616766"/>
              <a:gd name="connsiteX2" fmla="*/ 836135 w 836135"/>
              <a:gd name="connsiteY2" fmla="*/ 88109 h 616766"/>
              <a:gd name="connsiteX3" fmla="*/ 59724 w 836135"/>
              <a:gd name="connsiteY3" fmla="*/ 88109 h 616766"/>
              <a:gd name="connsiteX4" fmla="*/ 59724 w 836135"/>
              <a:gd name="connsiteY4" fmla="*/ 616766 h 616766"/>
              <a:gd name="connsiteX5" fmla="*/ 0 w 836135"/>
              <a:gd name="connsiteY5" fmla="*/ 528657 h 616766"/>
              <a:gd name="connsiteX6" fmla="*/ 0 w 836135"/>
              <a:gd name="connsiteY6" fmla="*/ 0 h 616766"/>
              <a:gd name="connsiteX0" fmla="*/ 0 w 836135"/>
              <a:gd name="connsiteY0" fmla="*/ 0 h 528657"/>
              <a:gd name="connsiteX1" fmla="*/ 836135 w 836135"/>
              <a:gd name="connsiteY1" fmla="*/ 0 h 528657"/>
              <a:gd name="connsiteX2" fmla="*/ 836135 w 836135"/>
              <a:gd name="connsiteY2" fmla="*/ 88109 h 528657"/>
              <a:gd name="connsiteX3" fmla="*/ 59724 w 836135"/>
              <a:gd name="connsiteY3" fmla="*/ 88109 h 528657"/>
              <a:gd name="connsiteX4" fmla="*/ 59724 w 836135"/>
              <a:gd name="connsiteY4" fmla="*/ 528657 h 528657"/>
              <a:gd name="connsiteX5" fmla="*/ 0 w 836135"/>
              <a:gd name="connsiteY5" fmla="*/ 528657 h 528657"/>
              <a:gd name="connsiteX6" fmla="*/ 0 w 836135"/>
              <a:gd name="connsiteY6" fmla="*/ 0 h 528657"/>
              <a:gd name="connsiteX0" fmla="*/ 0 w 836135"/>
              <a:gd name="connsiteY0" fmla="*/ 0 h 528657"/>
              <a:gd name="connsiteX1" fmla="*/ 836135 w 836135"/>
              <a:gd name="connsiteY1" fmla="*/ 0 h 528657"/>
              <a:gd name="connsiteX2" fmla="*/ 149310 w 836135"/>
              <a:gd name="connsiteY2" fmla="*/ 88110 h 528657"/>
              <a:gd name="connsiteX3" fmla="*/ 59724 w 836135"/>
              <a:gd name="connsiteY3" fmla="*/ 88109 h 528657"/>
              <a:gd name="connsiteX4" fmla="*/ 59724 w 836135"/>
              <a:gd name="connsiteY4" fmla="*/ 528657 h 528657"/>
              <a:gd name="connsiteX5" fmla="*/ 0 w 836135"/>
              <a:gd name="connsiteY5" fmla="*/ 528657 h 528657"/>
              <a:gd name="connsiteX6" fmla="*/ 0 w 836135"/>
              <a:gd name="connsiteY6" fmla="*/ 0 h 528657"/>
              <a:gd name="connsiteX0" fmla="*/ 0 w 149310"/>
              <a:gd name="connsiteY0" fmla="*/ 0 h 528657"/>
              <a:gd name="connsiteX1" fmla="*/ 119448 w 149310"/>
              <a:gd name="connsiteY1" fmla="*/ 1 h 528657"/>
              <a:gd name="connsiteX2" fmla="*/ 149310 w 149310"/>
              <a:gd name="connsiteY2" fmla="*/ 88110 h 528657"/>
              <a:gd name="connsiteX3" fmla="*/ 59724 w 149310"/>
              <a:gd name="connsiteY3" fmla="*/ 88109 h 528657"/>
              <a:gd name="connsiteX4" fmla="*/ 59724 w 149310"/>
              <a:gd name="connsiteY4" fmla="*/ 528657 h 528657"/>
              <a:gd name="connsiteX5" fmla="*/ 0 w 149310"/>
              <a:gd name="connsiteY5" fmla="*/ 528657 h 528657"/>
              <a:gd name="connsiteX6" fmla="*/ 0 w 149310"/>
              <a:gd name="connsiteY6" fmla="*/ 0 h 528657"/>
              <a:gd name="connsiteX0" fmla="*/ 0 w 119448"/>
              <a:gd name="connsiteY0" fmla="*/ 0 h 528657"/>
              <a:gd name="connsiteX1" fmla="*/ 119448 w 119448"/>
              <a:gd name="connsiteY1" fmla="*/ 1 h 528657"/>
              <a:gd name="connsiteX2" fmla="*/ 119448 w 119448"/>
              <a:gd name="connsiteY2" fmla="*/ 88110 h 528657"/>
              <a:gd name="connsiteX3" fmla="*/ 59724 w 119448"/>
              <a:gd name="connsiteY3" fmla="*/ 88109 h 528657"/>
              <a:gd name="connsiteX4" fmla="*/ 59724 w 119448"/>
              <a:gd name="connsiteY4" fmla="*/ 528657 h 528657"/>
              <a:gd name="connsiteX5" fmla="*/ 0 w 119448"/>
              <a:gd name="connsiteY5" fmla="*/ 528657 h 528657"/>
              <a:gd name="connsiteX6" fmla="*/ 0 w 119448"/>
              <a:gd name="connsiteY6" fmla="*/ 0 h 528657"/>
              <a:gd name="connsiteX0" fmla="*/ 0 w 209034"/>
              <a:gd name="connsiteY0" fmla="*/ 0 h 528657"/>
              <a:gd name="connsiteX1" fmla="*/ 119448 w 209034"/>
              <a:gd name="connsiteY1" fmla="*/ 1 h 528657"/>
              <a:gd name="connsiteX2" fmla="*/ 209034 w 209034"/>
              <a:gd name="connsiteY2" fmla="*/ 88110 h 528657"/>
              <a:gd name="connsiteX3" fmla="*/ 59724 w 209034"/>
              <a:gd name="connsiteY3" fmla="*/ 88109 h 528657"/>
              <a:gd name="connsiteX4" fmla="*/ 59724 w 209034"/>
              <a:gd name="connsiteY4" fmla="*/ 528657 h 528657"/>
              <a:gd name="connsiteX5" fmla="*/ 0 w 209034"/>
              <a:gd name="connsiteY5" fmla="*/ 528657 h 528657"/>
              <a:gd name="connsiteX6" fmla="*/ 0 w 209034"/>
              <a:gd name="connsiteY6" fmla="*/ 0 h 528657"/>
              <a:gd name="connsiteX0" fmla="*/ 0 w 209034"/>
              <a:gd name="connsiteY0" fmla="*/ 0 h 528657"/>
              <a:gd name="connsiteX1" fmla="*/ 209034 w 209034"/>
              <a:gd name="connsiteY1" fmla="*/ 1 h 528657"/>
              <a:gd name="connsiteX2" fmla="*/ 209034 w 209034"/>
              <a:gd name="connsiteY2" fmla="*/ 88110 h 528657"/>
              <a:gd name="connsiteX3" fmla="*/ 59724 w 209034"/>
              <a:gd name="connsiteY3" fmla="*/ 88109 h 528657"/>
              <a:gd name="connsiteX4" fmla="*/ 59724 w 209034"/>
              <a:gd name="connsiteY4" fmla="*/ 528657 h 528657"/>
              <a:gd name="connsiteX5" fmla="*/ 0 w 209034"/>
              <a:gd name="connsiteY5" fmla="*/ 528657 h 528657"/>
              <a:gd name="connsiteX6" fmla="*/ 0 w 209034"/>
              <a:gd name="connsiteY6" fmla="*/ 0 h 5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034" h="528657">
                <a:moveTo>
                  <a:pt x="0" y="0"/>
                </a:moveTo>
                <a:lnTo>
                  <a:pt x="209034" y="1"/>
                </a:lnTo>
                <a:lnTo>
                  <a:pt x="209034" y="88110"/>
                </a:lnTo>
                <a:lnTo>
                  <a:pt x="59724" y="88109"/>
                </a:lnTo>
                <a:cubicBezTo>
                  <a:pt x="59808" y="117324"/>
                  <a:pt x="59640" y="499442"/>
                  <a:pt x="59724" y="528657"/>
                </a:cubicBezTo>
                <a:lnTo>
                  <a:pt x="0" y="528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/>
          </a:p>
        </p:txBody>
      </p:sp>
      <p:sp>
        <p:nvSpPr>
          <p:cNvPr id="73" name="Freeform 72"/>
          <p:cNvSpPr/>
          <p:nvPr/>
        </p:nvSpPr>
        <p:spPr>
          <a:xfrm>
            <a:off x="2832626" y="1804087"/>
            <a:ext cx="2027406" cy="827832"/>
          </a:xfrm>
          <a:custGeom>
            <a:avLst/>
            <a:gdLst>
              <a:gd name="connsiteX0" fmla="*/ 36576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36576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65836 w 1075334"/>
              <a:gd name="connsiteY7" fmla="*/ 21214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70508 w 1075334"/>
              <a:gd name="connsiteY6" fmla="*/ 21214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864096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870508 w 1075334"/>
              <a:gd name="connsiteY5" fmla="*/ 1967789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67789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197515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197515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197515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197515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0 w 1075334"/>
              <a:gd name="connsiteY7" fmla="*/ 88081 h 2157984"/>
              <a:gd name="connsiteX8" fmla="*/ 0 w 1075334"/>
              <a:gd name="connsiteY8" fmla="*/ 0 h 2157984"/>
              <a:gd name="connsiteX0" fmla="*/ 0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0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0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149352 w 1075334"/>
              <a:gd name="connsiteY0" fmla="*/ 0 h 2157984"/>
              <a:gd name="connsiteX1" fmla="*/ 1075334 w 1075334"/>
              <a:gd name="connsiteY1" fmla="*/ 0 h 2157984"/>
              <a:gd name="connsiteX2" fmla="*/ 1075334 w 1075334"/>
              <a:gd name="connsiteY2" fmla="*/ 2157984 h 2157984"/>
              <a:gd name="connsiteX3" fmla="*/ 925982 w 1075334"/>
              <a:gd name="connsiteY3" fmla="*/ 2157984 h 2157984"/>
              <a:gd name="connsiteX4" fmla="*/ 0 w 1075334"/>
              <a:gd name="connsiteY4" fmla="*/ 2069903 h 2157984"/>
              <a:gd name="connsiteX5" fmla="*/ 1015593 w 1075334"/>
              <a:gd name="connsiteY5" fmla="*/ 2069903 h 2157984"/>
              <a:gd name="connsiteX6" fmla="*/ 1015593 w 1075334"/>
              <a:gd name="connsiteY6" fmla="*/ 88081 h 2157984"/>
              <a:gd name="connsiteX7" fmla="*/ 149352 w 1075334"/>
              <a:gd name="connsiteY7" fmla="*/ 88081 h 2157984"/>
              <a:gd name="connsiteX8" fmla="*/ 149352 w 1075334"/>
              <a:gd name="connsiteY8" fmla="*/ 0 h 2157984"/>
              <a:gd name="connsiteX0" fmla="*/ 0 w 925982"/>
              <a:gd name="connsiteY0" fmla="*/ 0 h 2157984"/>
              <a:gd name="connsiteX1" fmla="*/ 925982 w 925982"/>
              <a:gd name="connsiteY1" fmla="*/ 0 h 2157984"/>
              <a:gd name="connsiteX2" fmla="*/ 925982 w 925982"/>
              <a:gd name="connsiteY2" fmla="*/ 2157984 h 2157984"/>
              <a:gd name="connsiteX3" fmla="*/ 776630 w 925982"/>
              <a:gd name="connsiteY3" fmla="*/ 2157984 h 2157984"/>
              <a:gd name="connsiteX4" fmla="*/ 776630 w 925982"/>
              <a:gd name="connsiteY4" fmla="*/ 2069903 h 2157984"/>
              <a:gd name="connsiteX5" fmla="*/ 866241 w 925982"/>
              <a:gd name="connsiteY5" fmla="*/ 2069903 h 2157984"/>
              <a:gd name="connsiteX6" fmla="*/ 866241 w 925982"/>
              <a:gd name="connsiteY6" fmla="*/ 88081 h 2157984"/>
              <a:gd name="connsiteX7" fmla="*/ 0 w 925982"/>
              <a:gd name="connsiteY7" fmla="*/ 88081 h 2157984"/>
              <a:gd name="connsiteX8" fmla="*/ 0 w 92598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29870 w 955852"/>
              <a:gd name="connsiteY7" fmla="*/ 88081 h 2157984"/>
              <a:gd name="connsiteX8" fmla="*/ 0 w 955852"/>
              <a:gd name="connsiteY8" fmla="*/ 0 h 2157984"/>
              <a:gd name="connsiteX0" fmla="*/ 0 w 955852"/>
              <a:gd name="connsiteY0" fmla="*/ 0 h 2157984"/>
              <a:gd name="connsiteX1" fmla="*/ 955852 w 955852"/>
              <a:gd name="connsiteY1" fmla="*/ 0 h 2157984"/>
              <a:gd name="connsiteX2" fmla="*/ 955852 w 955852"/>
              <a:gd name="connsiteY2" fmla="*/ 2157984 h 2157984"/>
              <a:gd name="connsiteX3" fmla="*/ 806500 w 955852"/>
              <a:gd name="connsiteY3" fmla="*/ 2157984 h 2157984"/>
              <a:gd name="connsiteX4" fmla="*/ 806500 w 955852"/>
              <a:gd name="connsiteY4" fmla="*/ 2069903 h 2157984"/>
              <a:gd name="connsiteX5" fmla="*/ 896111 w 955852"/>
              <a:gd name="connsiteY5" fmla="*/ 2069903 h 2157984"/>
              <a:gd name="connsiteX6" fmla="*/ 896111 w 955852"/>
              <a:gd name="connsiteY6" fmla="*/ 88081 h 2157984"/>
              <a:gd name="connsiteX7" fmla="*/ 0 w 955852"/>
              <a:gd name="connsiteY7" fmla="*/ 88081 h 2157984"/>
              <a:gd name="connsiteX8" fmla="*/ 0 w 955852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79222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0 w 1135074"/>
              <a:gd name="connsiteY8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59740 w 1135074"/>
              <a:gd name="connsiteY8" fmla="*/ 88081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181297 w 1135074"/>
              <a:gd name="connsiteY7" fmla="*/ 86620 h 2157984"/>
              <a:gd name="connsiteX8" fmla="*/ 0 w 1135074"/>
              <a:gd name="connsiteY8" fmla="*/ 704648 h 2157984"/>
              <a:gd name="connsiteX9" fmla="*/ 0 w 1135074"/>
              <a:gd name="connsiteY9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181297 w 1135074"/>
              <a:gd name="connsiteY8" fmla="*/ 86620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214412 w 1135074"/>
              <a:gd name="connsiteY7" fmla="*/ 86620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9857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9857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135074"/>
              <a:gd name="connsiteY0" fmla="*/ 0 h 2157984"/>
              <a:gd name="connsiteX1" fmla="*/ 1135074 w 1135074"/>
              <a:gd name="connsiteY1" fmla="*/ 0 h 2157984"/>
              <a:gd name="connsiteX2" fmla="*/ 1135074 w 1135074"/>
              <a:gd name="connsiteY2" fmla="*/ 2157984 h 2157984"/>
              <a:gd name="connsiteX3" fmla="*/ 179222 w 1135074"/>
              <a:gd name="connsiteY3" fmla="*/ 2157984 h 2157984"/>
              <a:gd name="connsiteX4" fmla="*/ 179222 w 1135074"/>
              <a:gd name="connsiteY4" fmla="*/ 2069903 h 2157984"/>
              <a:gd name="connsiteX5" fmla="*/ 1075333 w 1135074"/>
              <a:gd name="connsiteY5" fmla="*/ 2069903 h 2157984"/>
              <a:gd name="connsiteX6" fmla="*/ 1075333 w 1135074"/>
              <a:gd name="connsiteY6" fmla="*/ 88081 h 2157984"/>
              <a:gd name="connsiteX7" fmla="*/ 59740 w 1135074"/>
              <a:gd name="connsiteY7" fmla="*/ 88081 h 2157984"/>
              <a:gd name="connsiteX8" fmla="*/ 59740 w 1135074"/>
              <a:gd name="connsiteY8" fmla="*/ 704648 h 2157984"/>
              <a:gd name="connsiteX9" fmla="*/ 0 w 1135074"/>
              <a:gd name="connsiteY9" fmla="*/ 704648 h 2157984"/>
              <a:gd name="connsiteX10" fmla="*/ 0 w 1135074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135074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075333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075333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194815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79222 w 1284426"/>
              <a:gd name="connsiteY4" fmla="*/ 2069903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7984"/>
              <a:gd name="connsiteX1" fmla="*/ 1284426 w 1284426"/>
              <a:gd name="connsiteY1" fmla="*/ 0 h 2157984"/>
              <a:gd name="connsiteX2" fmla="*/ 1284426 w 1284426"/>
              <a:gd name="connsiteY2" fmla="*/ 2157984 h 2157984"/>
              <a:gd name="connsiteX3" fmla="*/ 179222 w 1284426"/>
              <a:gd name="connsiteY3" fmla="*/ 2157984 h 2157984"/>
              <a:gd name="connsiteX4" fmla="*/ 1164885 w 1284426"/>
              <a:gd name="connsiteY4" fmla="*/ 2069985 h 2157984"/>
              <a:gd name="connsiteX5" fmla="*/ 1224686 w 1284426"/>
              <a:gd name="connsiteY5" fmla="*/ 2069903 h 2157984"/>
              <a:gd name="connsiteX6" fmla="*/ 1224686 w 1284426"/>
              <a:gd name="connsiteY6" fmla="*/ 88081 h 2157984"/>
              <a:gd name="connsiteX7" fmla="*/ 59740 w 1284426"/>
              <a:gd name="connsiteY7" fmla="*/ 88081 h 2157984"/>
              <a:gd name="connsiteX8" fmla="*/ 59740 w 1284426"/>
              <a:gd name="connsiteY8" fmla="*/ 704648 h 2157984"/>
              <a:gd name="connsiteX9" fmla="*/ 0 w 1284426"/>
              <a:gd name="connsiteY9" fmla="*/ 704648 h 2157984"/>
              <a:gd name="connsiteX10" fmla="*/ 0 w 1284426"/>
              <a:gd name="connsiteY10" fmla="*/ 0 h 2157984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0 w 1284426"/>
              <a:gd name="connsiteY9" fmla="*/ 704648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740 w 1284426"/>
              <a:gd name="connsiteY8" fmla="*/ 704648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1224686 w 1284426"/>
              <a:gd name="connsiteY6" fmla="*/ 88081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0 h 2158090"/>
              <a:gd name="connsiteX1" fmla="*/ 1284426 w 1284426"/>
              <a:gd name="connsiteY1" fmla="*/ 0 h 2158090"/>
              <a:gd name="connsiteX2" fmla="*/ 1284426 w 1284426"/>
              <a:gd name="connsiteY2" fmla="*/ 2157984 h 2158090"/>
              <a:gd name="connsiteX3" fmla="*/ 1164885 w 1284426"/>
              <a:gd name="connsiteY3" fmla="*/ 2158090 h 2158090"/>
              <a:gd name="connsiteX4" fmla="*/ 1164885 w 1284426"/>
              <a:gd name="connsiteY4" fmla="*/ 2069985 h 2158090"/>
              <a:gd name="connsiteX5" fmla="*/ 1224686 w 1284426"/>
              <a:gd name="connsiteY5" fmla="*/ 2069903 h 2158090"/>
              <a:gd name="connsiteX6" fmla="*/ 388206 w 1284426"/>
              <a:gd name="connsiteY6" fmla="*/ 87518 h 2158090"/>
              <a:gd name="connsiteX7" fmla="*/ 59740 w 1284426"/>
              <a:gd name="connsiteY7" fmla="*/ 88081 h 2158090"/>
              <a:gd name="connsiteX8" fmla="*/ 59991 w 1284426"/>
              <a:gd name="connsiteY8" fmla="*/ 175725 h 2158090"/>
              <a:gd name="connsiteX9" fmla="*/ 267 w 1284426"/>
              <a:gd name="connsiteY9" fmla="*/ 175725 h 2158090"/>
              <a:gd name="connsiteX10" fmla="*/ 0 w 1284426"/>
              <a:gd name="connsiteY10" fmla="*/ 0 h 2158090"/>
              <a:gd name="connsiteX0" fmla="*/ 0 w 1284426"/>
              <a:gd name="connsiteY0" fmla="*/ 592 h 2158682"/>
              <a:gd name="connsiteX1" fmla="*/ 388206 w 1284426"/>
              <a:gd name="connsiteY1" fmla="*/ 0 h 2158682"/>
              <a:gd name="connsiteX2" fmla="*/ 1284426 w 1284426"/>
              <a:gd name="connsiteY2" fmla="*/ 2158576 h 2158682"/>
              <a:gd name="connsiteX3" fmla="*/ 1164885 w 1284426"/>
              <a:gd name="connsiteY3" fmla="*/ 2158682 h 2158682"/>
              <a:gd name="connsiteX4" fmla="*/ 1164885 w 1284426"/>
              <a:gd name="connsiteY4" fmla="*/ 2070577 h 2158682"/>
              <a:gd name="connsiteX5" fmla="*/ 1224686 w 1284426"/>
              <a:gd name="connsiteY5" fmla="*/ 2070495 h 2158682"/>
              <a:gd name="connsiteX6" fmla="*/ 388206 w 1284426"/>
              <a:gd name="connsiteY6" fmla="*/ 88110 h 2158682"/>
              <a:gd name="connsiteX7" fmla="*/ 59740 w 1284426"/>
              <a:gd name="connsiteY7" fmla="*/ 88673 h 2158682"/>
              <a:gd name="connsiteX8" fmla="*/ 59991 w 1284426"/>
              <a:gd name="connsiteY8" fmla="*/ 176317 h 2158682"/>
              <a:gd name="connsiteX9" fmla="*/ 267 w 1284426"/>
              <a:gd name="connsiteY9" fmla="*/ 176317 h 2158682"/>
              <a:gd name="connsiteX10" fmla="*/ 0 w 1284426"/>
              <a:gd name="connsiteY10" fmla="*/ 592 h 2158682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1224686 w 1284426"/>
              <a:gd name="connsiteY5" fmla="*/ 2070494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284426"/>
              <a:gd name="connsiteY0" fmla="*/ 591 h 2158681"/>
              <a:gd name="connsiteX1" fmla="*/ 447930 w 1284426"/>
              <a:gd name="connsiteY1" fmla="*/ 0 h 2158681"/>
              <a:gd name="connsiteX2" fmla="*/ 1284426 w 1284426"/>
              <a:gd name="connsiteY2" fmla="*/ 2158575 h 2158681"/>
              <a:gd name="connsiteX3" fmla="*/ 1164885 w 1284426"/>
              <a:gd name="connsiteY3" fmla="*/ 2158681 h 2158681"/>
              <a:gd name="connsiteX4" fmla="*/ 1164885 w 1284426"/>
              <a:gd name="connsiteY4" fmla="*/ 2070576 h 2158681"/>
              <a:gd name="connsiteX5" fmla="*/ 388206 w 1284426"/>
              <a:gd name="connsiteY5" fmla="*/ 748930 h 2158681"/>
              <a:gd name="connsiteX6" fmla="*/ 388206 w 1284426"/>
              <a:gd name="connsiteY6" fmla="*/ 88109 h 2158681"/>
              <a:gd name="connsiteX7" fmla="*/ 59740 w 1284426"/>
              <a:gd name="connsiteY7" fmla="*/ 88672 h 2158681"/>
              <a:gd name="connsiteX8" fmla="*/ 59991 w 1284426"/>
              <a:gd name="connsiteY8" fmla="*/ 176316 h 2158681"/>
              <a:gd name="connsiteX9" fmla="*/ 267 w 1284426"/>
              <a:gd name="connsiteY9" fmla="*/ 176316 h 2158681"/>
              <a:gd name="connsiteX10" fmla="*/ 0 w 1284426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1164885 w 1164885"/>
              <a:gd name="connsiteY4" fmla="*/ 2070576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1164885"/>
              <a:gd name="connsiteY0" fmla="*/ 591 h 2158681"/>
              <a:gd name="connsiteX1" fmla="*/ 447930 w 1164885"/>
              <a:gd name="connsiteY1" fmla="*/ 0 h 2158681"/>
              <a:gd name="connsiteX2" fmla="*/ 447930 w 1164885"/>
              <a:gd name="connsiteY2" fmla="*/ 132164 h 2158681"/>
              <a:gd name="connsiteX3" fmla="*/ 1164885 w 1164885"/>
              <a:gd name="connsiteY3" fmla="*/ 2158681 h 2158681"/>
              <a:gd name="connsiteX4" fmla="*/ 507654 w 1164885"/>
              <a:gd name="connsiteY4" fmla="*/ 572711 h 2158681"/>
              <a:gd name="connsiteX5" fmla="*/ 388206 w 1164885"/>
              <a:gd name="connsiteY5" fmla="*/ 748930 h 2158681"/>
              <a:gd name="connsiteX6" fmla="*/ 388206 w 1164885"/>
              <a:gd name="connsiteY6" fmla="*/ 88109 h 2158681"/>
              <a:gd name="connsiteX7" fmla="*/ 59740 w 1164885"/>
              <a:gd name="connsiteY7" fmla="*/ 88672 h 2158681"/>
              <a:gd name="connsiteX8" fmla="*/ 59991 w 1164885"/>
              <a:gd name="connsiteY8" fmla="*/ 176316 h 2158681"/>
              <a:gd name="connsiteX9" fmla="*/ 267 w 1164885"/>
              <a:gd name="connsiteY9" fmla="*/ 176316 h 2158681"/>
              <a:gd name="connsiteX10" fmla="*/ 0 w 1164885"/>
              <a:gd name="connsiteY10" fmla="*/ 591 h 2158681"/>
              <a:gd name="connsiteX0" fmla="*/ 0 w 507654"/>
              <a:gd name="connsiteY0" fmla="*/ 591 h 748930"/>
              <a:gd name="connsiteX1" fmla="*/ 447930 w 507654"/>
              <a:gd name="connsiteY1" fmla="*/ 0 h 748930"/>
              <a:gd name="connsiteX2" fmla="*/ 447930 w 507654"/>
              <a:gd name="connsiteY2" fmla="*/ 132164 h 748930"/>
              <a:gd name="connsiteX3" fmla="*/ 447930 w 507654"/>
              <a:gd name="connsiteY3" fmla="*/ 352437 h 748930"/>
              <a:gd name="connsiteX4" fmla="*/ 507654 w 507654"/>
              <a:gd name="connsiteY4" fmla="*/ 572711 h 748930"/>
              <a:gd name="connsiteX5" fmla="*/ 388206 w 507654"/>
              <a:gd name="connsiteY5" fmla="*/ 748930 h 748930"/>
              <a:gd name="connsiteX6" fmla="*/ 388206 w 507654"/>
              <a:gd name="connsiteY6" fmla="*/ 88109 h 748930"/>
              <a:gd name="connsiteX7" fmla="*/ 59740 w 507654"/>
              <a:gd name="connsiteY7" fmla="*/ 88672 h 748930"/>
              <a:gd name="connsiteX8" fmla="*/ 59991 w 507654"/>
              <a:gd name="connsiteY8" fmla="*/ 176316 h 748930"/>
              <a:gd name="connsiteX9" fmla="*/ 267 w 507654"/>
              <a:gd name="connsiteY9" fmla="*/ 176316 h 748930"/>
              <a:gd name="connsiteX10" fmla="*/ 0 w 507654"/>
              <a:gd name="connsiteY10" fmla="*/ 591 h 748930"/>
              <a:gd name="connsiteX0" fmla="*/ 0 w 507654"/>
              <a:gd name="connsiteY0" fmla="*/ 591 h 572711"/>
              <a:gd name="connsiteX1" fmla="*/ 447930 w 507654"/>
              <a:gd name="connsiteY1" fmla="*/ 0 h 572711"/>
              <a:gd name="connsiteX2" fmla="*/ 447930 w 507654"/>
              <a:gd name="connsiteY2" fmla="*/ 132164 h 572711"/>
              <a:gd name="connsiteX3" fmla="*/ 447930 w 507654"/>
              <a:gd name="connsiteY3" fmla="*/ 352437 h 572711"/>
              <a:gd name="connsiteX4" fmla="*/ 507654 w 507654"/>
              <a:gd name="connsiteY4" fmla="*/ 572711 h 572711"/>
              <a:gd name="connsiteX5" fmla="*/ 388206 w 507654"/>
              <a:gd name="connsiteY5" fmla="*/ 88109 h 572711"/>
              <a:gd name="connsiteX6" fmla="*/ 59740 w 507654"/>
              <a:gd name="connsiteY6" fmla="*/ 88672 h 572711"/>
              <a:gd name="connsiteX7" fmla="*/ 59991 w 507654"/>
              <a:gd name="connsiteY7" fmla="*/ 176316 h 572711"/>
              <a:gd name="connsiteX8" fmla="*/ 267 w 507654"/>
              <a:gd name="connsiteY8" fmla="*/ 176316 h 572711"/>
              <a:gd name="connsiteX9" fmla="*/ 0 w 507654"/>
              <a:gd name="connsiteY9" fmla="*/ 591 h 572711"/>
              <a:gd name="connsiteX0" fmla="*/ 0 w 447930"/>
              <a:gd name="connsiteY0" fmla="*/ 591 h 352437"/>
              <a:gd name="connsiteX1" fmla="*/ 447930 w 447930"/>
              <a:gd name="connsiteY1" fmla="*/ 0 h 352437"/>
              <a:gd name="connsiteX2" fmla="*/ 447930 w 447930"/>
              <a:gd name="connsiteY2" fmla="*/ 132164 h 352437"/>
              <a:gd name="connsiteX3" fmla="*/ 447930 w 447930"/>
              <a:gd name="connsiteY3" fmla="*/ 352437 h 352437"/>
              <a:gd name="connsiteX4" fmla="*/ 388206 w 447930"/>
              <a:gd name="connsiteY4" fmla="*/ 88109 h 352437"/>
              <a:gd name="connsiteX5" fmla="*/ 59740 w 447930"/>
              <a:gd name="connsiteY5" fmla="*/ 88672 h 352437"/>
              <a:gd name="connsiteX6" fmla="*/ 59991 w 447930"/>
              <a:gd name="connsiteY6" fmla="*/ 176316 h 352437"/>
              <a:gd name="connsiteX7" fmla="*/ 267 w 447930"/>
              <a:gd name="connsiteY7" fmla="*/ 176316 h 352437"/>
              <a:gd name="connsiteX8" fmla="*/ 0 w 447930"/>
              <a:gd name="connsiteY8" fmla="*/ 591 h 352437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388206 w 447930"/>
              <a:gd name="connsiteY3" fmla="*/ 88109 h 176316"/>
              <a:gd name="connsiteX4" fmla="*/ 59740 w 447930"/>
              <a:gd name="connsiteY4" fmla="*/ 88672 h 176316"/>
              <a:gd name="connsiteX5" fmla="*/ 59991 w 447930"/>
              <a:gd name="connsiteY5" fmla="*/ 176316 h 176316"/>
              <a:gd name="connsiteX6" fmla="*/ 267 w 447930"/>
              <a:gd name="connsiteY6" fmla="*/ 176316 h 176316"/>
              <a:gd name="connsiteX7" fmla="*/ 0 w 447930"/>
              <a:gd name="connsiteY7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132164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40 w 447930"/>
              <a:gd name="connsiteY3" fmla="*/ 8867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59724 w 447930"/>
              <a:gd name="connsiteY3" fmla="*/ 88109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88109 h 176316"/>
              <a:gd name="connsiteX3" fmla="*/ 29862 w 447930"/>
              <a:gd name="connsiteY3" fmla="*/ 4415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44152 h 176316"/>
              <a:gd name="connsiteX3" fmla="*/ 29862 w 447930"/>
              <a:gd name="connsiteY3" fmla="*/ 44152 h 176316"/>
              <a:gd name="connsiteX4" fmla="*/ 59991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176316"/>
              <a:gd name="connsiteX1" fmla="*/ 447930 w 447930"/>
              <a:gd name="connsiteY1" fmla="*/ 0 h 176316"/>
              <a:gd name="connsiteX2" fmla="*/ 447930 w 447930"/>
              <a:gd name="connsiteY2" fmla="*/ 44152 h 176316"/>
              <a:gd name="connsiteX3" fmla="*/ 29862 w 447930"/>
              <a:gd name="connsiteY3" fmla="*/ 44152 h 176316"/>
              <a:gd name="connsiteX4" fmla="*/ 29862 w 447930"/>
              <a:gd name="connsiteY4" fmla="*/ 176316 h 176316"/>
              <a:gd name="connsiteX5" fmla="*/ 267 w 447930"/>
              <a:gd name="connsiteY5" fmla="*/ 176316 h 176316"/>
              <a:gd name="connsiteX6" fmla="*/ 0 w 447930"/>
              <a:gd name="connsiteY6" fmla="*/ 591 h 176316"/>
              <a:gd name="connsiteX0" fmla="*/ 0 w 447930"/>
              <a:gd name="connsiteY0" fmla="*/ 591 h 308480"/>
              <a:gd name="connsiteX1" fmla="*/ 447930 w 447930"/>
              <a:gd name="connsiteY1" fmla="*/ 0 h 308480"/>
              <a:gd name="connsiteX2" fmla="*/ 447930 w 447930"/>
              <a:gd name="connsiteY2" fmla="*/ 44152 h 308480"/>
              <a:gd name="connsiteX3" fmla="*/ 29862 w 447930"/>
              <a:gd name="connsiteY3" fmla="*/ 44152 h 308480"/>
              <a:gd name="connsiteX4" fmla="*/ 29862 w 447930"/>
              <a:gd name="connsiteY4" fmla="*/ 176316 h 308480"/>
              <a:gd name="connsiteX5" fmla="*/ 0 w 447930"/>
              <a:gd name="connsiteY5" fmla="*/ 308480 h 308480"/>
              <a:gd name="connsiteX6" fmla="*/ 0 w 447930"/>
              <a:gd name="connsiteY6" fmla="*/ 591 h 308480"/>
              <a:gd name="connsiteX0" fmla="*/ 0 w 447930"/>
              <a:gd name="connsiteY0" fmla="*/ 591 h 308480"/>
              <a:gd name="connsiteX1" fmla="*/ 447930 w 447930"/>
              <a:gd name="connsiteY1" fmla="*/ 0 h 308480"/>
              <a:gd name="connsiteX2" fmla="*/ 447930 w 447930"/>
              <a:gd name="connsiteY2" fmla="*/ 44152 h 308480"/>
              <a:gd name="connsiteX3" fmla="*/ 29862 w 447930"/>
              <a:gd name="connsiteY3" fmla="*/ 44152 h 308480"/>
              <a:gd name="connsiteX4" fmla="*/ 29862 w 447930"/>
              <a:gd name="connsiteY4" fmla="*/ 308480 h 308480"/>
              <a:gd name="connsiteX5" fmla="*/ 0 w 447930"/>
              <a:gd name="connsiteY5" fmla="*/ 308480 h 308480"/>
              <a:gd name="connsiteX6" fmla="*/ 0 w 447930"/>
              <a:gd name="connsiteY6" fmla="*/ 591 h 308480"/>
              <a:gd name="connsiteX0" fmla="*/ 0 w 447930"/>
              <a:gd name="connsiteY0" fmla="*/ 591 h 308480"/>
              <a:gd name="connsiteX1" fmla="*/ 447930 w 447930"/>
              <a:gd name="connsiteY1" fmla="*/ 0 h 308480"/>
              <a:gd name="connsiteX2" fmla="*/ 358344 w 447930"/>
              <a:gd name="connsiteY2" fmla="*/ 44152 h 308480"/>
              <a:gd name="connsiteX3" fmla="*/ 29862 w 447930"/>
              <a:gd name="connsiteY3" fmla="*/ 44152 h 308480"/>
              <a:gd name="connsiteX4" fmla="*/ 29862 w 447930"/>
              <a:gd name="connsiteY4" fmla="*/ 308480 h 308480"/>
              <a:gd name="connsiteX5" fmla="*/ 0 w 447930"/>
              <a:gd name="connsiteY5" fmla="*/ 308480 h 308480"/>
              <a:gd name="connsiteX6" fmla="*/ 0 w 447930"/>
              <a:gd name="connsiteY6" fmla="*/ 591 h 308480"/>
              <a:gd name="connsiteX0" fmla="*/ 0 w 358344"/>
              <a:gd name="connsiteY0" fmla="*/ 494 h 308383"/>
              <a:gd name="connsiteX1" fmla="*/ 358344 w 358344"/>
              <a:gd name="connsiteY1" fmla="*/ 0 h 308383"/>
              <a:gd name="connsiteX2" fmla="*/ 358344 w 358344"/>
              <a:gd name="connsiteY2" fmla="*/ 44055 h 308383"/>
              <a:gd name="connsiteX3" fmla="*/ 29862 w 358344"/>
              <a:gd name="connsiteY3" fmla="*/ 44055 h 308383"/>
              <a:gd name="connsiteX4" fmla="*/ 29862 w 358344"/>
              <a:gd name="connsiteY4" fmla="*/ 308383 h 308383"/>
              <a:gd name="connsiteX5" fmla="*/ 0 w 358344"/>
              <a:gd name="connsiteY5" fmla="*/ 308383 h 308383"/>
              <a:gd name="connsiteX6" fmla="*/ 0 w 358344"/>
              <a:gd name="connsiteY6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358344 w 1199806"/>
              <a:gd name="connsiteY2" fmla="*/ 44055 h 308383"/>
              <a:gd name="connsiteX3" fmla="*/ 29862 w 1199806"/>
              <a:gd name="connsiteY3" fmla="*/ 44055 h 308383"/>
              <a:gd name="connsiteX4" fmla="*/ 29862 w 1199806"/>
              <a:gd name="connsiteY4" fmla="*/ 308383 h 308383"/>
              <a:gd name="connsiteX5" fmla="*/ 0 w 1199806"/>
              <a:gd name="connsiteY5" fmla="*/ 308383 h 308383"/>
              <a:gd name="connsiteX6" fmla="*/ 0 w 1199806"/>
              <a:gd name="connsiteY6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1199806 w 1199806"/>
              <a:gd name="connsiteY2" fmla="*/ 44055 h 308383"/>
              <a:gd name="connsiteX3" fmla="*/ 29862 w 1199806"/>
              <a:gd name="connsiteY3" fmla="*/ 44055 h 308383"/>
              <a:gd name="connsiteX4" fmla="*/ 29862 w 1199806"/>
              <a:gd name="connsiteY4" fmla="*/ 308383 h 308383"/>
              <a:gd name="connsiteX5" fmla="*/ 0 w 1199806"/>
              <a:gd name="connsiteY5" fmla="*/ 308383 h 308383"/>
              <a:gd name="connsiteX6" fmla="*/ 0 w 1199806"/>
              <a:gd name="connsiteY6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1199806 w 1199806"/>
              <a:gd name="connsiteY2" fmla="*/ 44055 h 308383"/>
              <a:gd name="connsiteX3" fmla="*/ 1104222 w 1199806"/>
              <a:gd name="connsiteY3" fmla="*/ 47963 h 308383"/>
              <a:gd name="connsiteX4" fmla="*/ 29862 w 1199806"/>
              <a:gd name="connsiteY4" fmla="*/ 44055 h 308383"/>
              <a:gd name="connsiteX5" fmla="*/ 29862 w 1199806"/>
              <a:gd name="connsiteY5" fmla="*/ 308383 h 308383"/>
              <a:gd name="connsiteX6" fmla="*/ 0 w 1199806"/>
              <a:gd name="connsiteY6" fmla="*/ 308383 h 308383"/>
              <a:gd name="connsiteX7" fmla="*/ 0 w 1199806"/>
              <a:gd name="connsiteY7" fmla="*/ 494 h 308383"/>
              <a:gd name="connsiteX0" fmla="*/ 0 w 1199806"/>
              <a:gd name="connsiteY0" fmla="*/ 494 h 308383"/>
              <a:gd name="connsiteX1" fmla="*/ 1199806 w 1199806"/>
              <a:gd name="connsiteY1" fmla="*/ 0 h 308383"/>
              <a:gd name="connsiteX2" fmla="*/ 1199806 w 1199806"/>
              <a:gd name="connsiteY2" fmla="*/ 44055 h 308383"/>
              <a:gd name="connsiteX3" fmla="*/ 1162360 w 1199806"/>
              <a:gd name="connsiteY3" fmla="*/ 43458 h 308383"/>
              <a:gd name="connsiteX4" fmla="*/ 1104222 w 1199806"/>
              <a:gd name="connsiteY4" fmla="*/ 47963 h 308383"/>
              <a:gd name="connsiteX5" fmla="*/ 29862 w 1199806"/>
              <a:gd name="connsiteY5" fmla="*/ 44055 h 308383"/>
              <a:gd name="connsiteX6" fmla="*/ 29862 w 1199806"/>
              <a:gd name="connsiteY6" fmla="*/ 308383 h 308383"/>
              <a:gd name="connsiteX7" fmla="*/ 0 w 1199806"/>
              <a:gd name="connsiteY7" fmla="*/ 308383 h 308383"/>
              <a:gd name="connsiteX8" fmla="*/ 0 w 1199806"/>
              <a:gd name="connsiteY8" fmla="*/ 494 h 308383"/>
              <a:gd name="connsiteX0" fmla="*/ 0 w 1199806"/>
              <a:gd name="connsiteY0" fmla="*/ 494 h 390319"/>
              <a:gd name="connsiteX1" fmla="*/ 1199806 w 1199806"/>
              <a:gd name="connsiteY1" fmla="*/ 0 h 390319"/>
              <a:gd name="connsiteX2" fmla="*/ 1199806 w 1199806"/>
              <a:gd name="connsiteY2" fmla="*/ 44055 h 390319"/>
              <a:gd name="connsiteX3" fmla="*/ 1104222 w 1199806"/>
              <a:gd name="connsiteY3" fmla="*/ 390319 h 390319"/>
              <a:gd name="connsiteX4" fmla="*/ 1104222 w 1199806"/>
              <a:gd name="connsiteY4" fmla="*/ 47963 h 390319"/>
              <a:gd name="connsiteX5" fmla="*/ 29862 w 1199806"/>
              <a:gd name="connsiteY5" fmla="*/ 44055 h 390319"/>
              <a:gd name="connsiteX6" fmla="*/ 29862 w 1199806"/>
              <a:gd name="connsiteY6" fmla="*/ 308383 h 390319"/>
              <a:gd name="connsiteX7" fmla="*/ 0 w 1199806"/>
              <a:gd name="connsiteY7" fmla="*/ 308383 h 390319"/>
              <a:gd name="connsiteX8" fmla="*/ 0 w 1199806"/>
              <a:gd name="connsiteY8" fmla="*/ 494 h 390319"/>
              <a:gd name="connsiteX0" fmla="*/ 0 w 1199806"/>
              <a:gd name="connsiteY0" fmla="*/ 494 h 395420"/>
              <a:gd name="connsiteX1" fmla="*/ 1199806 w 1199806"/>
              <a:gd name="connsiteY1" fmla="*/ 0 h 395420"/>
              <a:gd name="connsiteX2" fmla="*/ 1196746 w 1199806"/>
              <a:gd name="connsiteY2" fmla="*/ 395420 h 395420"/>
              <a:gd name="connsiteX3" fmla="*/ 1104222 w 1199806"/>
              <a:gd name="connsiteY3" fmla="*/ 390319 h 395420"/>
              <a:gd name="connsiteX4" fmla="*/ 1104222 w 1199806"/>
              <a:gd name="connsiteY4" fmla="*/ 47963 h 395420"/>
              <a:gd name="connsiteX5" fmla="*/ 29862 w 1199806"/>
              <a:gd name="connsiteY5" fmla="*/ 44055 h 395420"/>
              <a:gd name="connsiteX6" fmla="*/ 29862 w 1199806"/>
              <a:gd name="connsiteY6" fmla="*/ 308383 h 395420"/>
              <a:gd name="connsiteX7" fmla="*/ 0 w 1199806"/>
              <a:gd name="connsiteY7" fmla="*/ 308383 h 395420"/>
              <a:gd name="connsiteX8" fmla="*/ 0 w 1199806"/>
              <a:gd name="connsiteY8" fmla="*/ 494 h 395420"/>
              <a:gd name="connsiteX0" fmla="*/ 0 w 1199806"/>
              <a:gd name="connsiteY0" fmla="*/ 494 h 390319"/>
              <a:gd name="connsiteX1" fmla="*/ 1199806 w 1199806"/>
              <a:gd name="connsiteY1" fmla="*/ 0 h 390319"/>
              <a:gd name="connsiteX2" fmla="*/ 1196746 w 1199806"/>
              <a:gd name="connsiteY2" fmla="*/ 386411 h 390319"/>
              <a:gd name="connsiteX3" fmla="*/ 1104222 w 1199806"/>
              <a:gd name="connsiteY3" fmla="*/ 390319 h 390319"/>
              <a:gd name="connsiteX4" fmla="*/ 1104222 w 1199806"/>
              <a:gd name="connsiteY4" fmla="*/ 47963 h 390319"/>
              <a:gd name="connsiteX5" fmla="*/ 29862 w 1199806"/>
              <a:gd name="connsiteY5" fmla="*/ 44055 h 390319"/>
              <a:gd name="connsiteX6" fmla="*/ 29862 w 1199806"/>
              <a:gd name="connsiteY6" fmla="*/ 308383 h 390319"/>
              <a:gd name="connsiteX7" fmla="*/ 0 w 1199806"/>
              <a:gd name="connsiteY7" fmla="*/ 308383 h 390319"/>
              <a:gd name="connsiteX8" fmla="*/ 0 w 1199806"/>
              <a:gd name="connsiteY8" fmla="*/ 494 h 390319"/>
              <a:gd name="connsiteX0" fmla="*/ 0 w 1199806"/>
              <a:gd name="connsiteY0" fmla="*/ 494 h 390319"/>
              <a:gd name="connsiteX1" fmla="*/ 1199806 w 1199806"/>
              <a:gd name="connsiteY1" fmla="*/ 0 h 390319"/>
              <a:gd name="connsiteX2" fmla="*/ 1196746 w 1199806"/>
              <a:gd name="connsiteY2" fmla="*/ 386411 h 390319"/>
              <a:gd name="connsiteX3" fmla="*/ 1104222 w 1199806"/>
              <a:gd name="connsiteY3" fmla="*/ 390319 h 390319"/>
              <a:gd name="connsiteX4" fmla="*/ 1165419 w 1199806"/>
              <a:gd name="connsiteY4" fmla="*/ 43459 h 390319"/>
              <a:gd name="connsiteX5" fmla="*/ 29862 w 1199806"/>
              <a:gd name="connsiteY5" fmla="*/ 44055 h 390319"/>
              <a:gd name="connsiteX6" fmla="*/ 29862 w 1199806"/>
              <a:gd name="connsiteY6" fmla="*/ 308383 h 390319"/>
              <a:gd name="connsiteX7" fmla="*/ 0 w 1199806"/>
              <a:gd name="connsiteY7" fmla="*/ 308383 h 390319"/>
              <a:gd name="connsiteX8" fmla="*/ 0 w 1199806"/>
              <a:gd name="connsiteY8" fmla="*/ 494 h 390319"/>
              <a:gd name="connsiteX0" fmla="*/ 0 w 1199806"/>
              <a:gd name="connsiteY0" fmla="*/ 494 h 386411"/>
              <a:gd name="connsiteX1" fmla="*/ 1199806 w 1199806"/>
              <a:gd name="connsiteY1" fmla="*/ 0 h 386411"/>
              <a:gd name="connsiteX2" fmla="*/ 1196746 w 1199806"/>
              <a:gd name="connsiteY2" fmla="*/ 386411 h 386411"/>
              <a:gd name="connsiteX3" fmla="*/ 1159299 w 1199806"/>
              <a:gd name="connsiteY3" fmla="*/ 385814 h 386411"/>
              <a:gd name="connsiteX4" fmla="*/ 1165419 w 1199806"/>
              <a:gd name="connsiteY4" fmla="*/ 43459 h 386411"/>
              <a:gd name="connsiteX5" fmla="*/ 29862 w 1199806"/>
              <a:gd name="connsiteY5" fmla="*/ 44055 h 386411"/>
              <a:gd name="connsiteX6" fmla="*/ 29862 w 1199806"/>
              <a:gd name="connsiteY6" fmla="*/ 308383 h 386411"/>
              <a:gd name="connsiteX7" fmla="*/ 0 w 1199806"/>
              <a:gd name="connsiteY7" fmla="*/ 308383 h 386411"/>
              <a:gd name="connsiteX8" fmla="*/ 0 w 1199806"/>
              <a:gd name="connsiteY8" fmla="*/ 494 h 386411"/>
              <a:gd name="connsiteX0" fmla="*/ 0 w 1199806"/>
              <a:gd name="connsiteY0" fmla="*/ 494 h 387316"/>
              <a:gd name="connsiteX1" fmla="*/ 1199806 w 1199806"/>
              <a:gd name="connsiteY1" fmla="*/ 0 h 387316"/>
              <a:gd name="connsiteX2" fmla="*/ 1196746 w 1199806"/>
              <a:gd name="connsiteY2" fmla="*/ 386411 h 387316"/>
              <a:gd name="connsiteX3" fmla="*/ 1163379 w 1199806"/>
              <a:gd name="connsiteY3" fmla="*/ 387316 h 387316"/>
              <a:gd name="connsiteX4" fmla="*/ 1165419 w 1199806"/>
              <a:gd name="connsiteY4" fmla="*/ 43459 h 387316"/>
              <a:gd name="connsiteX5" fmla="*/ 29862 w 1199806"/>
              <a:gd name="connsiteY5" fmla="*/ 44055 h 387316"/>
              <a:gd name="connsiteX6" fmla="*/ 29862 w 1199806"/>
              <a:gd name="connsiteY6" fmla="*/ 308383 h 387316"/>
              <a:gd name="connsiteX7" fmla="*/ 0 w 1199806"/>
              <a:gd name="connsiteY7" fmla="*/ 308383 h 387316"/>
              <a:gd name="connsiteX8" fmla="*/ 0 w 1199806"/>
              <a:gd name="connsiteY8" fmla="*/ 494 h 387316"/>
              <a:gd name="connsiteX0" fmla="*/ 0 w 1199806"/>
              <a:gd name="connsiteY0" fmla="*/ 494 h 387316"/>
              <a:gd name="connsiteX1" fmla="*/ 1199806 w 1199806"/>
              <a:gd name="connsiteY1" fmla="*/ 0 h 387316"/>
              <a:gd name="connsiteX2" fmla="*/ 1196746 w 1199806"/>
              <a:gd name="connsiteY2" fmla="*/ 386411 h 387316"/>
              <a:gd name="connsiteX3" fmla="*/ 1162359 w 1199806"/>
              <a:gd name="connsiteY3" fmla="*/ 387316 h 387316"/>
              <a:gd name="connsiteX4" fmla="*/ 1165419 w 1199806"/>
              <a:gd name="connsiteY4" fmla="*/ 43459 h 387316"/>
              <a:gd name="connsiteX5" fmla="*/ 29862 w 1199806"/>
              <a:gd name="connsiteY5" fmla="*/ 44055 h 387316"/>
              <a:gd name="connsiteX6" fmla="*/ 29862 w 1199806"/>
              <a:gd name="connsiteY6" fmla="*/ 308383 h 387316"/>
              <a:gd name="connsiteX7" fmla="*/ 0 w 1199806"/>
              <a:gd name="connsiteY7" fmla="*/ 308383 h 387316"/>
              <a:gd name="connsiteX8" fmla="*/ 0 w 1199806"/>
              <a:gd name="connsiteY8" fmla="*/ 494 h 387316"/>
              <a:gd name="connsiteX0" fmla="*/ 0 w 1201846"/>
              <a:gd name="connsiteY0" fmla="*/ 494 h 387913"/>
              <a:gd name="connsiteX1" fmla="*/ 1199806 w 1201846"/>
              <a:gd name="connsiteY1" fmla="*/ 0 h 387913"/>
              <a:gd name="connsiteX2" fmla="*/ 1201846 w 1201846"/>
              <a:gd name="connsiteY2" fmla="*/ 387913 h 387913"/>
              <a:gd name="connsiteX3" fmla="*/ 1162359 w 1201846"/>
              <a:gd name="connsiteY3" fmla="*/ 387316 h 387913"/>
              <a:gd name="connsiteX4" fmla="*/ 1165419 w 1201846"/>
              <a:gd name="connsiteY4" fmla="*/ 43459 h 387913"/>
              <a:gd name="connsiteX5" fmla="*/ 29862 w 1201846"/>
              <a:gd name="connsiteY5" fmla="*/ 44055 h 387913"/>
              <a:gd name="connsiteX6" fmla="*/ 29862 w 1201846"/>
              <a:gd name="connsiteY6" fmla="*/ 308383 h 387913"/>
              <a:gd name="connsiteX7" fmla="*/ 0 w 1201846"/>
              <a:gd name="connsiteY7" fmla="*/ 308383 h 387913"/>
              <a:gd name="connsiteX8" fmla="*/ 0 w 1201846"/>
              <a:gd name="connsiteY8" fmla="*/ 494 h 387913"/>
              <a:gd name="connsiteX0" fmla="*/ 0 w 1259984"/>
              <a:gd name="connsiteY0" fmla="*/ 494 h 387316"/>
              <a:gd name="connsiteX1" fmla="*/ 1199806 w 1259984"/>
              <a:gd name="connsiteY1" fmla="*/ 0 h 387316"/>
              <a:gd name="connsiteX2" fmla="*/ 1259984 w 1259984"/>
              <a:gd name="connsiteY2" fmla="*/ 384910 h 387316"/>
              <a:gd name="connsiteX3" fmla="*/ 1162359 w 1259984"/>
              <a:gd name="connsiteY3" fmla="*/ 387316 h 387316"/>
              <a:gd name="connsiteX4" fmla="*/ 1165419 w 1259984"/>
              <a:gd name="connsiteY4" fmla="*/ 43459 h 387316"/>
              <a:gd name="connsiteX5" fmla="*/ 29862 w 1259984"/>
              <a:gd name="connsiteY5" fmla="*/ 44055 h 387316"/>
              <a:gd name="connsiteX6" fmla="*/ 29862 w 1259984"/>
              <a:gd name="connsiteY6" fmla="*/ 308383 h 387316"/>
              <a:gd name="connsiteX7" fmla="*/ 0 w 1259984"/>
              <a:gd name="connsiteY7" fmla="*/ 308383 h 387316"/>
              <a:gd name="connsiteX8" fmla="*/ 0 w 1259984"/>
              <a:gd name="connsiteY8" fmla="*/ 494 h 387316"/>
              <a:gd name="connsiteX0" fmla="*/ 0 w 1202866"/>
              <a:gd name="connsiteY0" fmla="*/ 494 h 389414"/>
              <a:gd name="connsiteX1" fmla="*/ 1199806 w 1202866"/>
              <a:gd name="connsiteY1" fmla="*/ 0 h 389414"/>
              <a:gd name="connsiteX2" fmla="*/ 1202866 w 1202866"/>
              <a:gd name="connsiteY2" fmla="*/ 389414 h 389414"/>
              <a:gd name="connsiteX3" fmla="*/ 1162359 w 1202866"/>
              <a:gd name="connsiteY3" fmla="*/ 387316 h 389414"/>
              <a:gd name="connsiteX4" fmla="*/ 1165419 w 1202866"/>
              <a:gd name="connsiteY4" fmla="*/ 43459 h 389414"/>
              <a:gd name="connsiteX5" fmla="*/ 29862 w 1202866"/>
              <a:gd name="connsiteY5" fmla="*/ 44055 h 389414"/>
              <a:gd name="connsiteX6" fmla="*/ 29862 w 1202866"/>
              <a:gd name="connsiteY6" fmla="*/ 308383 h 389414"/>
              <a:gd name="connsiteX7" fmla="*/ 0 w 1202866"/>
              <a:gd name="connsiteY7" fmla="*/ 308383 h 389414"/>
              <a:gd name="connsiteX8" fmla="*/ 0 w 1202866"/>
              <a:gd name="connsiteY8" fmla="*/ 494 h 389414"/>
              <a:gd name="connsiteX0" fmla="*/ 0 w 1200826"/>
              <a:gd name="connsiteY0" fmla="*/ 494 h 389414"/>
              <a:gd name="connsiteX1" fmla="*/ 1199806 w 1200826"/>
              <a:gd name="connsiteY1" fmla="*/ 0 h 389414"/>
              <a:gd name="connsiteX2" fmla="*/ 1200826 w 1200826"/>
              <a:gd name="connsiteY2" fmla="*/ 389414 h 389414"/>
              <a:gd name="connsiteX3" fmla="*/ 1162359 w 1200826"/>
              <a:gd name="connsiteY3" fmla="*/ 387316 h 389414"/>
              <a:gd name="connsiteX4" fmla="*/ 1165419 w 1200826"/>
              <a:gd name="connsiteY4" fmla="*/ 43459 h 389414"/>
              <a:gd name="connsiteX5" fmla="*/ 29862 w 1200826"/>
              <a:gd name="connsiteY5" fmla="*/ 44055 h 389414"/>
              <a:gd name="connsiteX6" fmla="*/ 29862 w 1200826"/>
              <a:gd name="connsiteY6" fmla="*/ 308383 h 389414"/>
              <a:gd name="connsiteX7" fmla="*/ 0 w 1200826"/>
              <a:gd name="connsiteY7" fmla="*/ 308383 h 389414"/>
              <a:gd name="connsiteX8" fmla="*/ 0 w 1200826"/>
              <a:gd name="connsiteY8" fmla="*/ 494 h 389414"/>
              <a:gd name="connsiteX0" fmla="*/ 0 w 1200826"/>
              <a:gd name="connsiteY0" fmla="*/ 494 h 390319"/>
              <a:gd name="connsiteX1" fmla="*/ 1199806 w 1200826"/>
              <a:gd name="connsiteY1" fmla="*/ 0 h 390319"/>
              <a:gd name="connsiteX2" fmla="*/ 1200826 w 1200826"/>
              <a:gd name="connsiteY2" fmla="*/ 389414 h 390319"/>
              <a:gd name="connsiteX3" fmla="*/ 1166439 w 1200826"/>
              <a:gd name="connsiteY3" fmla="*/ 390319 h 390319"/>
              <a:gd name="connsiteX4" fmla="*/ 1165419 w 1200826"/>
              <a:gd name="connsiteY4" fmla="*/ 43459 h 390319"/>
              <a:gd name="connsiteX5" fmla="*/ 29862 w 1200826"/>
              <a:gd name="connsiteY5" fmla="*/ 44055 h 390319"/>
              <a:gd name="connsiteX6" fmla="*/ 29862 w 1200826"/>
              <a:gd name="connsiteY6" fmla="*/ 308383 h 390319"/>
              <a:gd name="connsiteX7" fmla="*/ 0 w 1200826"/>
              <a:gd name="connsiteY7" fmla="*/ 308383 h 390319"/>
              <a:gd name="connsiteX8" fmla="*/ 0 w 1200826"/>
              <a:gd name="connsiteY8" fmla="*/ 494 h 390319"/>
              <a:gd name="connsiteX0" fmla="*/ 0 w 1200826"/>
              <a:gd name="connsiteY0" fmla="*/ 494 h 505699"/>
              <a:gd name="connsiteX1" fmla="*/ 1199806 w 1200826"/>
              <a:gd name="connsiteY1" fmla="*/ 0 h 505699"/>
              <a:gd name="connsiteX2" fmla="*/ 1200826 w 1200826"/>
              <a:gd name="connsiteY2" fmla="*/ 505699 h 505699"/>
              <a:gd name="connsiteX3" fmla="*/ 1166439 w 1200826"/>
              <a:gd name="connsiteY3" fmla="*/ 390319 h 505699"/>
              <a:gd name="connsiteX4" fmla="*/ 1165419 w 1200826"/>
              <a:gd name="connsiteY4" fmla="*/ 43459 h 505699"/>
              <a:gd name="connsiteX5" fmla="*/ 29862 w 1200826"/>
              <a:gd name="connsiteY5" fmla="*/ 44055 h 505699"/>
              <a:gd name="connsiteX6" fmla="*/ 29862 w 1200826"/>
              <a:gd name="connsiteY6" fmla="*/ 308383 h 505699"/>
              <a:gd name="connsiteX7" fmla="*/ 0 w 1200826"/>
              <a:gd name="connsiteY7" fmla="*/ 308383 h 505699"/>
              <a:gd name="connsiteX8" fmla="*/ 0 w 1200826"/>
              <a:gd name="connsiteY8" fmla="*/ 494 h 505699"/>
              <a:gd name="connsiteX0" fmla="*/ 0 w 1200826"/>
              <a:gd name="connsiteY0" fmla="*/ 494 h 505699"/>
              <a:gd name="connsiteX1" fmla="*/ 1199806 w 1200826"/>
              <a:gd name="connsiteY1" fmla="*/ 0 h 505699"/>
              <a:gd name="connsiteX2" fmla="*/ 1200826 w 1200826"/>
              <a:gd name="connsiteY2" fmla="*/ 505699 h 505699"/>
              <a:gd name="connsiteX3" fmla="*/ 1167849 w 1200826"/>
              <a:gd name="connsiteY3" fmla="*/ 504527 h 505699"/>
              <a:gd name="connsiteX4" fmla="*/ 1165419 w 1200826"/>
              <a:gd name="connsiteY4" fmla="*/ 43459 h 505699"/>
              <a:gd name="connsiteX5" fmla="*/ 29862 w 1200826"/>
              <a:gd name="connsiteY5" fmla="*/ 44055 h 505699"/>
              <a:gd name="connsiteX6" fmla="*/ 29862 w 1200826"/>
              <a:gd name="connsiteY6" fmla="*/ 308383 h 505699"/>
              <a:gd name="connsiteX7" fmla="*/ 0 w 1200826"/>
              <a:gd name="connsiteY7" fmla="*/ 308383 h 505699"/>
              <a:gd name="connsiteX8" fmla="*/ 0 w 1200826"/>
              <a:gd name="connsiteY8" fmla="*/ 494 h 50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826" h="505699">
                <a:moveTo>
                  <a:pt x="0" y="494"/>
                </a:moveTo>
                <a:lnTo>
                  <a:pt x="1199806" y="0"/>
                </a:lnTo>
                <a:lnTo>
                  <a:pt x="1200826" y="505699"/>
                </a:lnTo>
                <a:lnTo>
                  <a:pt x="1167849" y="504527"/>
                </a:lnTo>
                <a:lnTo>
                  <a:pt x="1165419" y="43459"/>
                </a:lnTo>
                <a:lnTo>
                  <a:pt x="29862" y="44055"/>
                </a:lnTo>
                <a:cubicBezTo>
                  <a:pt x="29946" y="73270"/>
                  <a:pt x="29778" y="279168"/>
                  <a:pt x="29862" y="308383"/>
                </a:cubicBezTo>
                <a:lnTo>
                  <a:pt x="0" y="308383"/>
                </a:lnTo>
                <a:lnTo>
                  <a:pt x="0" y="4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dirty="0"/>
          </a:p>
        </p:txBody>
      </p:sp>
      <p:sp>
        <p:nvSpPr>
          <p:cNvPr id="74" name="Text Box 43"/>
          <p:cNvSpPr txBox="1">
            <a:spLocks noChangeArrowheads="1"/>
          </p:cNvSpPr>
          <p:nvPr/>
        </p:nvSpPr>
        <p:spPr bwMode="auto">
          <a:xfrm>
            <a:off x="1335298" y="4940273"/>
            <a:ext cx="1869070" cy="64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+16 kV Pulsed Extract Power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83" idx="6"/>
          </p:cNvCxnSpPr>
          <p:nvPr/>
        </p:nvCxnSpPr>
        <p:spPr>
          <a:xfrm>
            <a:off x="2195513" y="4758489"/>
            <a:ext cx="2882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11" idx="2"/>
          </p:cNvCxnSpPr>
          <p:nvPr/>
        </p:nvCxnSpPr>
        <p:spPr>
          <a:xfrm>
            <a:off x="1345407" y="4758489"/>
            <a:ext cx="3073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52786" y="4596471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1871477" y="4596471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474731" y="1988840"/>
            <a:ext cx="989257" cy="1368152"/>
          </a:xfrm>
          <a:custGeom>
            <a:avLst/>
            <a:gdLst>
              <a:gd name="connsiteX0" fmla="*/ 0 w 842375"/>
              <a:gd name="connsiteY0" fmla="*/ 0 h 1143000"/>
              <a:gd name="connsiteX1" fmla="*/ 820455 w 842375"/>
              <a:gd name="connsiteY1" fmla="*/ 0 h 1143000"/>
              <a:gd name="connsiteX2" fmla="*/ 842375 w 842375"/>
              <a:gd name="connsiteY2" fmla="*/ 1143000 h 1143000"/>
              <a:gd name="connsiteX3" fmla="*/ 28184 w 842375"/>
              <a:gd name="connsiteY3" fmla="*/ 1143000 h 1143000"/>
              <a:gd name="connsiteX4" fmla="*/ 28184 w 842375"/>
              <a:gd name="connsiteY4" fmla="*/ 1017740 h 1143000"/>
              <a:gd name="connsiteX5" fmla="*/ 692063 w 842375"/>
              <a:gd name="connsiteY5" fmla="*/ 1017740 h 1143000"/>
              <a:gd name="connsiteX6" fmla="*/ 682668 w 842375"/>
              <a:gd name="connsiteY6" fmla="*/ 137786 h 1143000"/>
              <a:gd name="connsiteX7" fmla="*/ 9395 w 842375"/>
              <a:gd name="connsiteY7" fmla="*/ 137786 h 1143000"/>
              <a:gd name="connsiteX8" fmla="*/ 0 w 842375"/>
              <a:gd name="connsiteY8" fmla="*/ 0 h 1143000"/>
              <a:gd name="connsiteX0" fmla="*/ 0 w 842375"/>
              <a:gd name="connsiteY0" fmla="*/ 3131 h 1146131"/>
              <a:gd name="connsiteX1" fmla="*/ 836112 w 842375"/>
              <a:gd name="connsiteY1" fmla="*/ 0 h 1146131"/>
              <a:gd name="connsiteX2" fmla="*/ 842375 w 842375"/>
              <a:gd name="connsiteY2" fmla="*/ 1146131 h 1146131"/>
              <a:gd name="connsiteX3" fmla="*/ 28184 w 842375"/>
              <a:gd name="connsiteY3" fmla="*/ 1146131 h 1146131"/>
              <a:gd name="connsiteX4" fmla="*/ 28184 w 842375"/>
              <a:gd name="connsiteY4" fmla="*/ 1020871 h 1146131"/>
              <a:gd name="connsiteX5" fmla="*/ 692063 w 842375"/>
              <a:gd name="connsiteY5" fmla="*/ 1020871 h 1146131"/>
              <a:gd name="connsiteX6" fmla="*/ 682668 w 842375"/>
              <a:gd name="connsiteY6" fmla="*/ 140917 h 1146131"/>
              <a:gd name="connsiteX7" fmla="*/ 9395 w 842375"/>
              <a:gd name="connsiteY7" fmla="*/ 140917 h 1146131"/>
              <a:gd name="connsiteX8" fmla="*/ 0 w 842375"/>
              <a:gd name="connsiteY8" fmla="*/ 3131 h 1146131"/>
              <a:gd name="connsiteX0" fmla="*/ 3131 w 832980"/>
              <a:gd name="connsiteY0" fmla="*/ 0 h 1146132"/>
              <a:gd name="connsiteX1" fmla="*/ 826717 w 832980"/>
              <a:gd name="connsiteY1" fmla="*/ 1 h 1146132"/>
              <a:gd name="connsiteX2" fmla="*/ 832980 w 832980"/>
              <a:gd name="connsiteY2" fmla="*/ 1146132 h 1146132"/>
              <a:gd name="connsiteX3" fmla="*/ 18789 w 832980"/>
              <a:gd name="connsiteY3" fmla="*/ 1146132 h 1146132"/>
              <a:gd name="connsiteX4" fmla="*/ 18789 w 832980"/>
              <a:gd name="connsiteY4" fmla="*/ 1020872 h 1146132"/>
              <a:gd name="connsiteX5" fmla="*/ 682668 w 832980"/>
              <a:gd name="connsiteY5" fmla="*/ 1020872 h 1146132"/>
              <a:gd name="connsiteX6" fmla="*/ 673273 w 832980"/>
              <a:gd name="connsiteY6" fmla="*/ 140918 h 1146132"/>
              <a:gd name="connsiteX7" fmla="*/ 0 w 832980"/>
              <a:gd name="connsiteY7" fmla="*/ 140918 h 1146132"/>
              <a:gd name="connsiteX8" fmla="*/ 3131 w 832980"/>
              <a:gd name="connsiteY8" fmla="*/ 0 h 1146132"/>
              <a:gd name="connsiteX0" fmla="*/ 0 w 829849"/>
              <a:gd name="connsiteY0" fmla="*/ 0 h 1146132"/>
              <a:gd name="connsiteX1" fmla="*/ 823586 w 829849"/>
              <a:gd name="connsiteY1" fmla="*/ 1 h 1146132"/>
              <a:gd name="connsiteX2" fmla="*/ 829849 w 829849"/>
              <a:gd name="connsiteY2" fmla="*/ 1146132 h 1146132"/>
              <a:gd name="connsiteX3" fmla="*/ 15658 w 829849"/>
              <a:gd name="connsiteY3" fmla="*/ 1146132 h 1146132"/>
              <a:gd name="connsiteX4" fmla="*/ 15658 w 829849"/>
              <a:gd name="connsiteY4" fmla="*/ 1020872 h 1146132"/>
              <a:gd name="connsiteX5" fmla="*/ 679537 w 829849"/>
              <a:gd name="connsiteY5" fmla="*/ 1020872 h 1146132"/>
              <a:gd name="connsiteX6" fmla="*/ 670142 w 829849"/>
              <a:gd name="connsiteY6" fmla="*/ 140918 h 1146132"/>
              <a:gd name="connsiteX7" fmla="*/ 6263 w 829849"/>
              <a:gd name="connsiteY7" fmla="*/ 140918 h 1146132"/>
              <a:gd name="connsiteX8" fmla="*/ 0 w 829849"/>
              <a:gd name="connsiteY8" fmla="*/ 0 h 1146132"/>
              <a:gd name="connsiteX0" fmla="*/ 0 w 829849"/>
              <a:gd name="connsiteY0" fmla="*/ 0 h 1146132"/>
              <a:gd name="connsiteX1" fmla="*/ 823586 w 829849"/>
              <a:gd name="connsiteY1" fmla="*/ 1 h 1146132"/>
              <a:gd name="connsiteX2" fmla="*/ 829849 w 829849"/>
              <a:gd name="connsiteY2" fmla="*/ 1146132 h 1146132"/>
              <a:gd name="connsiteX3" fmla="*/ 15658 w 829849"/>
              <a:gd name="connsiteY3" fmla="*/ 1146132 h 1146132"/>
              <a:gd name="connsiteX4" fmla="*/ 15658 w 829849"/>
              <a:gd name="connsiteY4" fmla="*/ 1020872 h 1146132"/>
              <a:gd name="connsiteX5" fmla="*/ 679537 w 829849"/>
              <a:gd name="connsiteY5" fmla="*/ 1020872 h 1146132"/>
              <a:gd name="connsiteX6" fmla="*/ 670142 w 829849"/>
              <a:gd name="connsiteY6" fmla="*/ 140918 h 1146132"/>
              <a:gd name="connsiteX7" fmla="*/ 6263 w 829849"/>
              <a:gd name="connsiteY7" fmla="*/ 140918 h 1146132"/>
              <a:gd name="connsiteX8" fmla="*/ 0 w 829849"/>
              <a:gd name="connsiteY8" fmla="*/ 0 h 1146132"/>
              <a:gd name="connsiteX0" fmla="*/ 0 w 861164"/>
              <a:gd name="connsiteY0" fmla="*/ 0 h 1152395"/>
              <a:gd name="connsiteX1" fmla="*/ 854901 w 861164"/>
              <a:gd name="connsiteY1" fmla="*/ 6264 h 1152395"/>
              <a:gd name="connsiteX2" fmla="*/ 861164 w 861164"/>
              <a:gd name="connsiteY2" fmla="*/ 1152395 h 1152395"/>
              <a:gd name="connsiteX3" fmla="*/ 46973 w 861164"/>
              <a:gd name="connsiteY3" fmla="*/ 1152395 h 1152395"/>
              <a:gd name="connsiteX4" fmla="*/ 46973 w 861164"/>
              <a:gd name="connsiteY4" fmla="*/ 1027135 h 1152395"/>
              <a:gd name="connsiteX5" fmla="*/ 710852 w 861164"/>
              <a:gd name="connsiteY5" fmla="*/ 1027135 h 1152395"/>
              <a:gd name="connsiteX6" fmla="*/ 701457 w 861164"/>
              <a:gd name="connsiteY6" fmla="*/ 147181 h 1152395"/>
              <a:gd name="connsiteX7" fmla="*/ 37578 w 861164"/>
              <a:gd name="connsiteY7" fmla="*/ 147181 h 1152395"/>
              <a:gd name="connsiteX8" fmla="*/ 0 w 861164"/>
              <a:gd name="connsiteY8" fmla="*/ 0 h 1152395"/>
              <a:gd name="connsiteX0" fmla="*/ 0 w 861164"/>
              <a:gd name="connsiteY0" fmla="*/ 0 h 1152395"/>
              <a:gd name="connsiteX1" fmla="*/ 854901 w 861164"/>
              <a:gd name="connsiteY1" fmla="*/ 6264 h 1152395"/>
              <a:gd name="connsiteX2" fmla="*/ 861164 w 861164"/>
              <a:gd name="connsiteY2" fmla="*/ 1152395 h 1152395"/>
              <a:gd name="connsiteX3" fmla="*/ 46973 w 861164"/>
              <a:gd name="connsiteY3" fmla="*/ 1152395 h 1152395"/>
              <a:gd name="connsiteX4" fmla="*/ 46973 w 861164"/>
              <a:gd name="connsiteY4" fmla="*/ 1027135 h 1152395"/>
              <a:gd name="connsiteX5" fmla="*/ 710852 w 861164"/>
              <a:gd name="connsiteY5" fmla="*/ 1027135 h 1152395"/>
              <a:gd name="connsiteX6" fmla="*/ 701457 w 861164"/>
              <a:gd name="connsiteY6" fmla="*/ 147181 h 1152395"/>
              <a:gd name="connsiteX7" fmla="*/ 3131 w 861164"/>
              <a:gd name="connsiteY7" fmla="*/ 147181 h 1152395"/>
              <a:gd name="connsiteX8" fmla="*/ 0 w 861164"/>
              <a:gd name="connsiteY8" fmla="*/ 0 h 1152395"/>
              <a:gd name="connsiteX0" fmla="*/ 0 w 855280"/>
              <a:gd name="connsiteY0" fmla="*/ 0 h 1152395"/>
              <a:gd name="connsiteX1" fmla="*/ 854901 w 855280"/>
              <a:gd name="connsiteY1" fmla="*/ 6264 h 1152395"/>
              <a:gd name="connsiteX2" fmla="*/ 851770 w 855280"/>
              <a:gd name="connsiteY2" fmla="*/ 1152395 h 1152395"/>
              <a:gd name="connsiteX3" fmla="*/ 46973 w 855280"/>
              <a:gd name="connsiteY3" fmla="*/ 1152395 h 1152395"/>
              <a:gd name="connsiteX4" fmla="*/ 46973 w 855280"/>
              <a:gd name="connsiteY4" fmla="*/ 1027135 h 1152395"/>
              <a:gd name="connsiteX5" fmla="*/ 710852 w 855280"/>
              <a:gd name="connsiteY5" fmla="*/ 1027135 h 1152395"/>
              <a:gd name="connsiteX6" fmla="*/ 701457 w 855280"/>
              <a:gd name="connsiteY6" fmla="*/ 147181 h 1152395"/>
              <a:gd name="connsiteX7" fmla="*/ 3131 w 855280"/>
              <a:gd name="connsiteY7" fmla="*/ 147181 h 1152395"/>
              <a:gd name="connsiteX8" fmla="*/ 0 w 855280"/>
              <a:gd name="connsiteY8" fmla="*/ 0 h 1152395"/>
              <a:gd name="connsiteX0" fmla="*/ 0 w 855280"/>
              <a:gd name="connsiteY0" fmla="*/ 0 h 1152395"/>
              <a:gd name="connsiteX1" fmla="*/ 854901 w 855280"/>
              <a:gd name="connsiteY1" fmla="*/ 6264 h 1152395"/>
              <a:gd name="connsiteX2" fmla="*/ 851770 w 855280"/>
              <a:gd name="connsiteY2" fmla="*/ 1152395 h 1152395"/>
              <a:gd name="connsiteX3" fmla="*/ 46973 w 855280"/>
              <a:gd name="connsiteY3" fmla="*/ 1152395 h 1152395"/>
              <a:gd name="connsiteX4" fmla="*/ 46973 w 855280"/>
              <a:gd name="connsiteY4" fmla="*/ 1027135 h 1152395"/>
              <a:gd name="connsiteX5" fmla="*/ 710852 w 855280"/>
              <a:gd name="connsiteY5" fmla="*/ 1027135 h 1152395"/>
              <a:gd name="connsiteX6" fmla="*/ 701457 w 855280"/>
              <a:gd name="connsiteY6" fmla="*/ 147181 h 1152395"/>
              <a:gd name="connsiteX7" fmla="*/ 50104 w 855280"/>
              <a:gd name="connsiteY7" fmla="*/ 150312 h 1152395"/>
              <a:gd name="connsiteX8" fmla="*/ 0 w 855280"/>
              <a:gd name="connsiteY8" fmla="*/ 0 h 1152395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140918 h 1146132"/>
              <a:gd name="connsiteX7" fmla="*/ 6263 w 811439"/>
              <a:gd name="connsiteY7" fmla="*/ 144049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140918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104192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96321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60175 w 811439"/>
              <a:gd name="connsiteY6" fmla="*/ 104192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62734 w 811439"/>
              <a:gd name="connsiteY6" fmla="*/ 98945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4544 w 808307"/>
              <a:gd name="connsiteY0" fmla="*/ 0 h 1146132"/>
              <a:gd name="connsiteX1" fmla="*/ 807928 w 808307"/>
              <a:gd name="connsiteY1" fmla="*/ 1 h 1146132"/>
              <a:gd name="connsiteX2" fmla="*/ 804797 w 808307"/>
              <a:gd name="connsiteY2" fmla="*/ 1146132 h 1146132"/>
              <a:gd name="connsiteX3" fmla="*/ 0 w 808307"/>
              <a:gd name="connsiteY3" fmla="*/ 1146132 h 1146132"/>
              <a:gd name="connsiteX4" fmla="*/ 0 w 808307"/>
              <a:gd name="connsiteY4" fmla="*/ 1020872 h 1146132"/>
              <a:gd name="connsiteX5" fmla="*/ 663879 w 808307"/>
              <a:gd name="connsiteY5" fmla="*/ 1020872 h 1146132"/>
              <a:gd name="connsiteX6" fmla="*/ 659602 w 808307"/>
              <a:gd name="connsiteY6" fmla="*/ 98945 h 1146132"/>
              <a:gd name="connsiteX7" fmla="*/ 5689 w 808307"/>
              <a:gd name="connsiteY7" fmla="*/ 99452 h 1146132"/>
              <a:gd name="connsiteX8" fmla="*/ 4544 w 808307"/>
              <a:gd name="connsiteY8" fmla="*/ 0 h 1146132"/>
              <a:gd name="connsiteX0" fmla="*/ 4544 w 808307"/>
              <a:gd name="connsiteY0" fmla="*/ 0 h 1146132"/>
              <a:gd name="connsiteX1" fmla="*/ 807928 w 808307"/>
              <a:gd name="connsiteY1" fmla="*/ 1 h 1146132"/>
              <a:gd name="connsiteX2" fmla="*/ 804797 w 808307"/>
              <a:gd name="connsiteY2" fmla="*/ 1146132 h 1146132"/>
              <a:gd name="connsiteX3" fmla="*/ 0 w 808307"/>
              <a:gd name="connsiteY3" fmla="*/ 1146132 h 1146132"/>
              <a:gd name="connsiteX4" fmla="*/ 0 w 808307"/>
              <a:gd name="connsiteY4" fmla="*/ 1049729 h 1146132"/>
              <a:gd name="connsiteX5" fmla="*/ 663879 w 808307"/>
              <a:gd name="connsiteY5" fmla="*/ 1020872 h 1146132"/>
              <a:gd name="connsiteX6" fmla="*/ 659602 w 808307"/>
              <a:gd name="connsiteY6" fmla="*/ 98945 h 1146132"/>
              <a:gd name="connsiteX7" fmla="*/ 5689 w 808307"/>
              <a:gd name="connsiteY7" fmla="*/ 99452 h 1146132"/>
              <a:gd name="connsiteX8" fmla="*/ 4544 w 808307"/>
              <a:gd name="connsiteY8" fmla="*/ 0 h 1146132"/>
              <a:gd name="connsiteX0" fmla="*/ 4544 w 808307"/>
              <a:gd name="connsiteY0" fmla="*/ 0 h 1146132"/>
              <a:gd name="connsiteX1" fmla="*/ 807928 w 808307"/>
              <a:gd name="connsiteY1" fmla="*/ 1 h 1146132"/>
              <a:gd name="connsiteX2" fmla="*/ 804797 w 808307"/>
              <a:gd name="connsiteY2" fmla="*/ 1146132 h 1146132"/>
              <a:gd name="connsiteX3" fmla="*/ 0 w 808307"/>
              <a:gd name="connsiteY3" fmla="*/ 1146132 h 1146132"/>
              <a:gd name="connsiteX4" fmla="*/ 0 w 808307"/>
              <a:gd name="connsiteY4" fmla="*/ 1049729 h 1146132"/>
              <a:gd name="connsiteX5" fmla="*/ 661320 w 808307"/>
              <a:gd name="connsiteY5" fmla="*/ 1049729 h 1146132"/>
              <a:gd name="connsiteX6" fmla="*/ 659602 w 808307"/>
              <a:gd name="connsiteY6" fmla="*/ 98945 h 1146132"/>
              <a:gd name="connsiteX7" fmla="*/ 5689 w 808307"/>
              <a:gd name="connsiteY7" fmla="*/ 99452 h 1146132"/>
              <a:gd name="connsiteX8" fmla="*/ 4544 w 808307"/>
              <a:gd name="connsiteY8" fmla="*/ 0 h 1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07" h="1146132">
                <a:moveTo>
                  <a:pt x="4544" y="0"/>
                </a:moveTo>
                <a:lnTo>
                  <a:pt x="807928" y="1"/>
                </a:lnTo>
                <a:cubicBezTo>
                  <a:pt x="810016" y="382045"/>
                  <a:pt x="802709" y="764088"/>
                  <a:pt x="804797" y="1146132"/>
                </a:cubicBezTo>
                <a:lnTo>
                  <a:pt x="0" y="1146132"/>
                </a:lnTo>
                <a:lnTo>
                  <a:pt x="0" y="1049729"/>
                </a:lnTo>
                <a:lnTo>
                  <a:pt x="661320" y="1049729"/>
                </a:lnTo>
                <a:cubicBezTo>
                  <a:pt x="658188" y="744169"/>
                  <a:pt x="662734" y="404505"/>
                  <a:pt x="659602" y="98945"/>
                </a:cubicBezTo>
                <a:lnTo>
                  <a:pt x="5689" y="99452"/>
                </a:lnTo>
                <a:cubicBezTo>
                  <a:pt x="6733" y="51436"/>
                  <a:pt x="7675" y="70459"/>
                  <a:pt x="454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60032" y="3269906"/>
            <a:ext cx="7694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29499" y="3269906"/>
            <a:ext cx="0" cy="26073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06" idx="6"/>
          </p:cNvCxnSpPr>
          <p:nvPr/>
        </p:nvCxnSpPr>
        <p:spPr>
          <a:xfrm flipH="1">
            <a:off x="4103725" y="5607242"/>
            <a:ext cx="15305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Box 60"/>
          <p:cNvSpPr txBox="1">
            <a:spLocks noChangeArrowheads="1"/>
          </p:cNvSpPr>
          <p:nvPr/>
        </p:nvSpPr>
        <p:spPr bwMode="auto">
          <a:xfrm>
            <a:off x="4139605" y="5321869"/>
            <a:ext cx="288379" cy="2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+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04" name="Text Box 62"/>
          <p:cNvSpPr txBox="1">
            <a:spLocks noChangeArrowheads="1"/>
          </p:cNvSpPr>
          <p:nvPr/>
        </p:nvSpPr>
        <p:spPr bwMode="auto">
          <a:xfrm>
            <a:off x="3239852" y="5354719"/>
            <a:ext cx="350837" cy="2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–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560998" y="5445224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3779689" y="5445224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/>
          <p:cNvCxnSpPr>
            <a:stCxn id="105" idx="2"/>
          </p:cNvCxnSpPr>
          <p:nvPr/>
        </p:nvCxnSpPr>
        <p:spPr>
          <a:xfrm flipH="1">
            <a:off x="1331640" y="5607242"/>
            <a:ext cx="22293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331640" y="4438235"/>
            <a:ext cx="0" cy="1169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63988" y="2709069"/>
            <a:ext cx="1836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300428" y="2709069"/>
            <a:ext cx="0" cy="21389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179" idx="1"/>
          </p:cNvCxnSpPr>
          <p:nvPr/>
        </p:nvCxnSpPr>
        <p:spPr>
          <a:xfrm>
            <a:off x="6300428" y="4847991"/>
            <a:ext cx="104388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39771" y="2316331"/>
            <a:ext cx="981577" cy="6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Ion Source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160639" y="2109019"/>
            <a:ext cx="2116393" cy="1128253"/>
          </a:xfrm>
          <a:custGeom>
            <a:avLst/>
            <a:gdLst>
              <a:gd name="connsiteX0" fmla="*/ 0 w 2123767"/>
              <a:gd name="connsiteY0" fmla="*/ 494071 h 1135626"/>
              <a:gd name="connsiteX1" fmla="*/ 1150374 w 2123767"/>
              <a:gd name="connsiteY1" fmla="*/ 427704 h 1135626"/>
              <a:gd name="connsiteX2" fmla="*/ 1777180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427704 h 1135626"/>
              <a:gd name="connsiteX2" fmla="*/ 1777180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427704 h 1135626"/>
              <a:gd name="connsiteX2" fmla="*/ 1777180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324465 h 1135626"/>
              <a:gd name="connsiteX2" fmla="*/ 1777180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324465 h 1135626"/>
              <a:gd name="connsiteX2" fmla="*/ 1777180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324465 h 1135626"/>
              <a:gd name="connsiteX2" fmla="*/ 1592825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324465 h 1135626"/>
              <a:gd name="connsiteX2" fmla="*/ 1592825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324465 h 1135626"/>
              <a:gd name="connsiteX2" fmla="*/ 1592825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324465 h 1135626"/>
              <a:gd name="connsiteX2" fmla="*/ 1592825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35626"/>
              <a:gd name="connsiteX1" fmla="*/ 1150374 w 2123767"/>
              <a:gd name="connsiteY1" fmla="*/ 324465 h 1135626"/>
              <a:gd name="connsiteX2" fmla="*/ 1592825 w 2123767"/>
              <a:gd name="connsiteY2" fmla="*/ 7375 h 1135626"/>
              <a:gd name="connsiteX3" fmla="*/ 2123767 w 2123767"/>
              <a:gd name="connsiteY3" fmla="*/ 0 h 1135626"/>
              <a:gd name="connsiteX4" fmla="*/ 2123767 w 2123767"/>
              <a:gd name="connsiteY4" fmla="*/ 1135626 h 1135626"/>
              <a:gd name="connsiteX5" fmla="*/ 1784554 w 2123767"/>
              <a:gd name="connsiteY5" fmla="*/ 1135626 h 1135626"/>
              <a:gd name="connsiteX6" fmla="*/ 1150374 w 2123767"/>
              <a:gd name="connsiteY6" fmla="*/ 685800 h 1135626"/>
              <a:gd name="connsiteX7" fmla="*/ 7374 w 2123767"/>
              <a:gd name="connsiteY7" fmla="*/ 619433 h 1135626"/>
              <a:gd name="connsiteX8" fmla="*/ 0 w 2123767"/>
              <a:gd name="connsiteY8" fmla="*/ 494071 h 1135626"/>
              <a:gd name="connsiteX0" fmla="*/ 0 w 2123767"/>
              <a:gd name="connsiteY0" fmla="*/ 494071 h 1143000"/>
              <a:gd name="connsiteX1" fmla="*/ 1150374 w 2123767"/>
              <a:gd name="connsiteY1" fmla="*/ 324465 h 1143000"/>
              <a:gd name="connsiteX2" fmla="*/ 1592825 w 2123767"/>
              <a:gd name="connsiteY2" fmla="*/ 7375 h 1143000"/>
              <a:gd name="connsiteX3" fmla="*/ 2123767 w 2123767"/>
              <a:gd name="connsiteY3" fmla="*/ 0 h 1143000"/>
              <a:gd name="connsiteX4" fmla="*/ 2123767 w 2123767"/>
              <a:gd name="connsiteY4" fmla="*/ 1135626 h 1143000"/>
              <a:gd name="connsiteX5" fmla="*/ 1659193 w 2123767"/>
              <a:gd name="connsiteY5" fmla="*/ 1143000 h 1143000"/>
              <a:gd name="connsiteX6" fmla="*/ 1150374 w 2123767"/>
              <a:gd name="connsiteY6" fmla="*/ 685800 h 1143000"/>
              <a:gd name="connsiteX7" fmla="*/ 7374 w 2123767"/>
              <a:gd name="connsiteY7" fmla="*/ 619433 h 1143000"/>
              <a:gd name="connsiteX8" fmla="*/ 0 w 2123767"/>
              <a:gd name="connsiteY8" fmla="*/ 494071 h 1143000"/>
              <a:gd name="connsiteX0" fmla="*/ 0 w 2123767"/>
              <a:gd name="connsiteY0" fmla="*/ 494071 h 1143000"/>
              <a:gd name="connsiteX1" fmla="*/ 1150374 w 2123767"/>
              <a:gd name="connsiteY1" fmla="*/ 324465 h 1143000"/>
              <a:gd name="connsiteX2" fmla="*/ 1592825 w 2123767"/>
              <a:gd name="connsiteY2" fmla="*/ 7375 h 1143000"/>
              <a:gd name="connsiteX3" fmla="*/ 2123767 w 2123767"/>
              <a:gd name="connsiteY3" fmla="*/ 0 h 1143000"/>
              <a:gd name="connsiteX4" fmla="*/ 2123767 w 2123767"/>
              <a:gd name="connsiteY4" fmla="*/ 1135626 h 1143000"/>
              <a:gd name="connsiteX5" fmla="*/ 1659193 w 2123767"/>
              <a:gd name="connsiteY5" fmla="*/ 1143000 h 1143000"/>
              <a:gd name="connsiteX6" fmla="*/ 1150374 w 2123767"/>
              <a:gd name="connsiteY6" fmla="*/ 685800 h 1143000"/>
              <a:gd name="connsiteX7" fmla="*/ 7374 w 2123767"/>
              <a:gd name="connsiteY7" fmla="*/ 619433 h 1143000"/>
              <a:gd name="connsiteX8" fmla="*/ 0 w 2123767"/>
              <a:gd name="connsiteY8" fmla="*/ 494071 h 1143000"/>
              <a:gd name="connsiteX0" fmla="*/ 0 w 2123767"/>
              <a:gd name="connsiteY0" fmla="*/ 494071 h 1143000"/>
              <a:gd name="connsiteX1" fmla="*/ 1150374 w 2123767"/>
              <a:gd name="connsiteY1" fmla="*/ 324465 h 1143000"/>
              <a:gd name="connsiteX2" fmla="*/ 1592825 w 2123767"/>
              <a:gd name="connsiteY2" fmla="*/ 7375 h 1143000"/>
              <a:gd name="connsiteX3" fmla="*/ 2123767 w 2123767"/>
              <a:gd name="connsiteY3" fmla="*/ 0 h 1143000"/>
              <a:gd name="connsiteX4" fmla="*/ 2123767 w 2123767"/>
              <a:gd name="connsiteY4" fmla="*/ 1135626 h 1143000"/>
              <a:gd name="connsiteX5" fmla="*/ 1659193 w 2123767"/>
              <a:gd name="connsiteY5" fmla="*/ 1143000 h 1143000"/>
              <a:gd name="connsiteX6" fmla="*/ 1157748 w 2123767"/>
              <a:gd name="connsiteY6" fmla="*/ 789039 h 1143000"/>
              <a:gd name="connsiteX7" fmla="*/ 7374 w 2123767"/>
              <a:gd name="connsiteY7" fmla="*/ 619433 h 1143000"/>
              <a:gd name="connsiteX8" fmla="*/ 0 w 2123767"/>
              <a:gd name="connsiteY8" fmla="*/ 494071 h 1143000"/>
              <a:gd name="connsiteX0" fmla="*/ 0 w 2123767"/>
              <a:gd name="connsiteY0" fmla="*/ 494071 h 1143000"/>
              <a:gd name="connsiteX1" fmla="*/ 1150374 w 2123767"/>
              <a:gd name="connsiteY1" fmla="*/ 324465 h 1143000"/>
              <a:gd name="connsiteX2" fmla="*/ 1592825 w 2123767"/>
              <a:gd name="connsiteY2" fmla="*/ 7375 h 1143000"/>
              <a:gd name="connsiteX3" fmla="*/ 2123767 w 2123767"/>
              <a:gd name="connsiteY3" fmla="*/ 0 h 1143000"/>
              <a:gd name="connsiteX4" fmla="*/ 2123767 w 2123767"/>
              <a:gd name="connsiteY4" fmla="*/ 1135626 h 1143000"/>
              <a:gd name="connsiteX5" fmla="*/ 1659193 w 2123767"/>
              <a:gd name="connsiteY5" fmla="*/ 1143000 h 1143000"/>
              <a:gd name="connsiteX6" fmla="*/ 1157748 w 2123767"/>
              <a:gd name="connsiteY6" fmla="*/ 789039 h 1143000"/>
              <a:gd name="connsiteX7" fmla="*/ 7374 w 2123767"/>
              <a:gd name="connsiteY7" fmla="*/ 619433 h 1143000"/>
              <a:gd name="connsiteX8" fmla="*/ 0 w 2123767"/>
              <a:gd name="connsiteY8" fmla="*/ 494071 h 1143000"/>
              <a:gd name="connsiteX0" fmla="*/ 0 w 2123767"/>
              <a:gd name="connsiteY0" fmla="*/ 494071 h 1143000"/>
              <a:gd name="connsiteX1" fmla="*/ 1150374 w 2123767"/>
              <a:gd name="connsiteY1" fmla="*/ 324465 h 1143000"/>
              <a:gd name="connsiteX2" fmla="*/ 1592825 w 2123767"/>
              <a:gd name="connsiteY2" fmla="*/ 7375 h 1143000"/>
              <a:gd name="connsiteX3" fmla="*/ 2123767 w 2123767"/>
              <a:gd name="connsiteY3" fmla="*/ 0 h 1143000"/>
              <a:gd name="connsiteX4" fmla="*/ 2123767 w 2123767"/>
              <a:gd name="connsiteY4" fmla="*/ 1135626 h 1143000"/>
              <a:gd name="connsiteX5" fmla="*/ 1659193 w 2123767"/>
              <a:gd name="connsiteY5" fmla="*/ 1143000 h 1143000"/>
              <a:gd name="connsiteX6" fmla="*/ 1157748 w 2123767"/>
              <a:gd name="connsiteY6" fmla="*/ 789039 h 1143000"/>
              <a:gd name="connsiteX7" fmla="*/ 7374 w 2123767"/>
              <a:gd name="connsiteY7" fmla="*/ 619433 h 1143000"/>
              <a:gd name="connsiteX8" fmla="*/ 0 w 2123767"/>
              <a:gd name="connsiteY8" fmla="*/ 494071 h 1143000"/>
              <a:gd name="connsiteX0" fmla="*/ 0 w 2123767"/>
              <a:gd name="connsiteY0" fmla="*/ 494071 h 1143000"/>
              <a:gd name="connsiteX1" fmla="*/ 1150374 w 2123767"/>
              <a:gd name="connsiteY1" fmla="*/ 324465 h 1143000"/>
              <a:gd name="connsiteX2" fmla="*/ 1592825 w 2123767"/>
              <a:gd name="connsiteY2" fmla="*/ 7375 h 1143000"/>
              <a:gd name="connsiteX3" fmla="*/ 2123767 w 2123767"/>
              <a:gd name="connsiteY3" fmla="*/ 0 h 1143000"/>
              <a:gd name="connsiteX4" fmla="*/ 2123767 w 2123767"/>
              <a:gd name="connsiteY4" fmla="*/ 1135626 h 1143000"/>
              <a:gd name="connsiteX5" fmla="*/ 1659193 w 2123767"/>
              <a:gd name="connsiteY5" fmla="*/ 1143000 h 1143000"/>
              <a:gd name="connsiteX6" fmla="*/ 1157748 w 2123767"/>
              <a:gd name="connsiteY6" fmla="*/ 789039 h 1143000"/>
              <a:gd name="connsiteX7" fmla="*/ 206477 w 2123767"/>
              <a:gd name="connsiteY7" fmla="*/ 619433 h 1143000"/>
              <a:gd name="connsiteX8" fmla="*/ 7374 w 2123767"/>
              <a:gd name="connsiteY8" fmla="*/ 619433 h 1143000"/>
              <a:gd name="connsiteX9" fmla="*/ 0 w 2123767"/>
              <a:gd name="connsiteY9" fmla="*/ 494071 h 1143000"/>
              <a:gd name="connsiteX0" fmla="*/ 0 w 2123767"/>
              <a:gd name="connsiteY0" fmla="*/ 494071 h 1143000"/>
              <a:gd name="connsiteX1" fmla="*/ 1150374 w 2123767"/>
              <a:gd name="connsiteY1" fmla="*/ 324465 h 1143000"/>
              <a:gd name="connsiteX2" fmla="*/ 1592825 w 2123767"/>
              <a:gd name="connsiteY2" fmla="*/ 7375 h 1143000"/>
              <a:gd name="connsiteX3" fmla="*/ 2123767 w 2123767"/>
              <a:gd name="connsiteY3" fmla="*/ 0 h 1143000"/>
              <a:gd name="connsiteX4" fmla="*/ 2123767 w 2123767"/>
              <a:gd name="connsiteY4" fmla="*/ 1135626 h 1143000"/>
              <a:gd name="connsiteX5" fmla="*/ 1659193 w 2123767"/>
              <a:gd name="connsiteY5" fmla="*/ 1143000 h 1143000"/>
              <a:gd name="connsiteX6" fmla="*/ 1157748 w 2123767"/>
              <a:gd name="connsiteY6" fmla="*/ 789039 h 1143000"/>
              <a:gd name="connsiteX7" fmla="*/ 206477 w 2123767"/>
              <a:gd name="connsiteY7" fmla="*/ 619433 h 1143000"/>
              <a:gd name="connsiteX8" fmla="*/ 7374 w 2123767"/>
              <a:gd name="connsiteY8" fmla="*/ 641555 h 1143000"/>
              <a:gd name="connsiteX9" fmla="*/ 0 w 2123767"/>
              <a:gd name="connsiteY9" fmla="*/ 494071 h 1143000"/>
              <a:gd name="connsiteX0" fmla="*/ 0 w 2123767"/>
              <a:gd name="connsiteY0" fmla="*/ 494071 h 1143000"/>
              <a:gd name="connsiteX1" fmla="*/ 184354 w 2123767"/>
              <a:gd name="connsiteY1" fmla="*/ 471949 h 1143000"/>
              <a:gd name="connsiteX2" fmla="*/ 1150374 w 2123767"/>
              <a:gd name="connsiteY2" fmla="*/ 324465 h 1143000"/>
              <a:gd name="connsiteX3" fmla="*/ 1592825 w 2123767"/>
              <a:gd name="connsiteY3" fmla="*/ 7375 h 1143000"/>
              <a:gd name="connsiteX4" fmla="*/ 2123767 w 2123767"/>
              <a:gd name="connsiteY4" fmla="*/ 0 h 1143000"/>
              <a:gd name="connsiteX5" fmla="*/ 2123767 w 2123767"/>
              <a:gd name="connsiteY5" fmla="*/ 1135626 h 1143000"/>
              <a:gd name="connsiteX6" fmla="*/ 1659193 w 2123767"/>
              <a:gd name="connsiteY6" fmla="*/ 1143000 h 1143000"/>
              <a:gd name="connsiteX7" fmla="*/ 1157748 w 2123767"/>
              <a:gd name="connsiteY7" fmla="*/ 789039 h 1143000"/>
              <a:gd name="connsiteX8" fmla="*/ 206477 w 2123767"/>
              <a:gd name="connsiteY8" fmla="*/ 619433 h 1143000"/>
              <a:gd name="connsiteX9" fmla="*/ 7374 w 2123767"/>
              <a:gd name="connsiteY9" fmla="*/ 641555 h 1143000"/>
              <a:gd name="connsiteX10" fmla="*/ 0 w 2123767"/>
              <a:gd name="connsiteY10" fmla="*/ 494071 h 1143000"/>
              <a:gd name="connsiteX0" fmla="*/ 0 w 2123767"/>
              <a:gd name="connsiteY0" fmla="*/ 494071 h 1143000"/>
              <a:gd name="connsiteX1" fmla="*/ 213850 w 2123767"/>
              <a:gd name="connsiteY1" fmla="*/ 508820 h 1143000"/>
              <a:gd name="connsiteX2" fmla="*/ 1150374 w 2123767"/>
              <a:gd name="connsiteY2" fmla="*/ 324465 h 1143000"/>
              <a:gd name="connsiteX3" fmla="*/ 1592825 w 2123767"/>
              <a:gd name="connsiteY3" fmla="*/ 7375 h 1143000"/>
              <a:gd name="connsiteX4" fmla="*/ 2123767 w 2123767"/>
              <a:gd name="connsiteY4" fmla="*/ 0 h 1143000"/>
              <a:gd name="connsiteX5" fmla="*/ 2123767 w 2123767"/>
              <a:gd name="connsiteY5" fmla="*/ 1135626 h 1143000"/>
              <a:gd name="connsiteX6" fmla="*/ 1659193 w 2123767"/>
              <a:gd name="connsiteY6" fmla="*/ 1143000 h 1143000"/>
              <a:gd name="connsiteX7" fmla="*/ 1157748 w 2123767"/>
              <a:gd name="connsiteY7" fmla="*/ 789039 h 1143000"/>
              <a:gd name="connsiteX8" fmla="*/ 206477 w 2123767"/>
              <a:gd name="connsiteY8" fmla="*/ 619433 h 1143000"/>
              <a:gd name="connsiteX9" fmla="*/ 7374 w 2123767"/>
              <a:gd name="connsiteY9" fmla="*/ 641555 h 1143000"/>
              <a:gd name="connsiteX10" fmla="*/ 0 w 2123767"/>
              <a:gd name="connsiteY10" fmla="*/ 494071 h 1143000"/>
              <a:gd name="connsiteX0" fmla="*/ 0 w 2123767"/>
              <a:gd name="connsiteY0" fmla="*/ 494071 h 1143000"/>
              <a:gd name="connsiteX1" fmla="*/ 213850 w 2123767"/>
              <a:gd name="connsiteY1" fmla="*/ 508820 h 1143000"/>
              <a:gd name="connsiteX2" fmla="*/ 693174 w 2123767"/>
              <a:gd name="connsiteY2" fmla="*/ 427704 h 1143000"/>
              <a:gd name="connsiteX3" fmla="*/ 1150374 w 2123767"/>
              <a:gd name="connsiteY3" fmla="*/ 324465 h 1143000"/>
              <a:gd name="connsiteX4" fmla="*/ 1592825 w 2123767"/>
              <a:gd name="connsiteY4" fmla="*/ 7375 h 1143000"/>
              <a:gd name="connsiteX5" fmla="*/ 2123767 w 2123767"/>
              <a:gd name="connsiteY5" fmla="*/ 0 h 1143000"/>
              <a:gd name="connsiteX6" fmla="*/ 2123767 w 2123767"/>
              <a:gd name="connsiteY6" fmla="*/ 1135626 h 1143000"/>
              <a:gd name="connsiteX7" fmla="*/ 1659193 w 2123767"/>
              <a:gd name="connsiteY7" fmla="*/ 1143000 h 1143000"/>
              <a:gd name="connsiteX8" fmla="*/ 1157748 w 2123767"/>
              <a:gd name="connsiteY8" fmla="*/ 789039 h 1143000"/>
              <a:gd name="connsiteX9" fmla="*/ 206477 w 2123767"/>
              <a:gd name="connsiteY9" fmla="*/ 619433 h 1143000"/>
              <a:gd name="connsiteX10" fmla="*/ 7374 w 2123767"/>
              <a:gd name="connsiteY10" fmla="*/ 641555 h 1143000"/>
              <a:gd name="connsiteX11" fmla="*/ 0 w 2123767"/>
              <a:gd name="connsiteY11" fmla="*/ 494071 h 1143000"/>
              <a:gd name="connsiteX0" fmla="*/ 0 w 2123767"/>
              <a:gd name="connsiteY0" fmla="*/ 494071 h 1143000"/>
              <a:gd name="connsiteX1" fmla="*/ 213850 w 2123767"/>
              <a:gd name="connsiteY1" fmla="*/ 508820 h 1143000"/>
              <a:gd name="connsiteX2" fmla="*/ 693174 w 2123767"/>
              <a:gd name="connsiteY2" fmla="*/ 427704 h 1143000"/>
              <a:gd name="connsiteX3" fmla="*/ 1150374 w 2123767"/>
              <a:gd name="connsiteY3" fmla="*/ 324465 h 1143000"/>
              <a:gd name="connsiteX4" fmla="*/ 1592825 w 2123767"/>
              <a:gd name="connsiteY4" fmla="*/ 7375 h 1143000"/>
              <a:gd name="connsiteX5" fmla="*/ 2123767 w 2123767"/>
              <a:gd name="connsiteY5" fmla="*/ 0 h 1143000"/>
              <a:gd name="connsiteX6" fmla="*/ 2123767 w 2123767"/>
              <a:gd name="connsiteY6" fmla="*/ 1135626 h 1143000"/>
              <a:gd name="connsiteX7" fmla="*/ 1659193 w 2123767"/>
              <a:gd name="connsiteY7" fmla="*/ 1143000 h 1143000"/>
              <a:gd name="connsiteX8" fmla="*/ 1157748 w 2123767"/>
              <a:gd name="connsiteY8" fmla="*/ 789039 h 1143000"/>
              <a:gd name="connsiteX9" fmla="*/ 693174 w 2123767"/>
              <a:gd name="connsiteY9" fmla="*/ 693175 h 1143000"/>
              <a:gd name="connsiteX10" fmla="*/ 206477 w 2123767"/>
              <a:gd name="connsiteY10" fmla="*/ 619433 h 1143000"/>
              <a:gd name="connsiteX11" fmla="*/ 7374 w 2123767"/>
              <a:gd name="connsiteY11" fmla="*/ 641555 h 1143000"/>
              <a:gd name="connsiteX12" fmla="*/ 0 w 2123767"/>
              <a:gd name="connsiteY12" fmla="*/ 494071 h 1143000"/>
              <a:gd name="connsiteX0" fmla="*/ 0 w 2123767"/>
              <a:gd name="connsiteY0" fmla="*/ 494071 h 1143000"/>
              <a:gd name="connsiteX1" fmla="*/ 213850 w 2123767"/>
              <a:gd name="connsiteY1" fmla="*/ 508820 h 1143000"/>
              <a:gd name="connsiteX2" fmla="*/ 693174 w 2123767"/>
              <a:gd name="connsiteY2" fmla="*/ 427704 h 1143000"/>
              <a:gd name="connsiteX3" fmla="*/ 1150374 w 2123767"/>
              <a:gd name="connsiteY3" fmla="*/ 265471 h 1143000"/>
              <a:gd name="connsiteX4" fmla="*/ 1592825 w 2123767"/>
              <a:gd name="connsiteY4" fmla="*/ 7375 h 1143000"/>
              <a:gd name="connsiteX5" fmla="*/ 2123767 w 2123767"/>
              <a:gd name="connsiteY5" fmla="*/ 0 h 1143000"/>
              <a:gd name="connsiteX6" fmla="*/ 2123767 w 2123767"/>
              <a:gd name="connsiteY6" fmla="*/ 1135626 h 1143000"/>
              <a:gd name="connsiteX7" fmla="*/ 1659193 w 2123767"/>
              <a:gd name="connsiteY7" fmla="*/ 1143000 h 1143000"/>
              <a:gd name="connsiteX8" fmla="*/ 1157748 w 2123767"/>
              <a:gd name="connsiteY8" fmla="*/ 789039 h 1143000"/>
              <a:gd name="connsiteX9" fmla="*/ 693174 w 2123767"/>
              <a:gd name="connsiteY9" fmla="*/ 693175 h 1143000"/>
              <a:gd name="connsiteX10" fmla="*/ 206477 w 2123767"/>
              <a:gd name="connsiteY10" fmla="*/ 619433 h 1143000"/>
              <a:gd name="connsiteX11" fmla="*/ 7374 w 2123767"/>
              <a:gd name="connsiteY11" fmla="*/ 641555 h 1143000"/>
              <a:gd name="connsiteX12" fmla="*/ 0 w 2123767"/>
              <a:gd name="connsiteY12" fmla="*/ 494071 h 1143000"/>
              <a:gd name="connsiteX0" fmla="*/ 0 w 2123767"/>
              <a:gd name="connsiteY0" fmla="*/ 494071 h 1143000"/>
              <a:gd name="connsiteX1" fmla="*/ 213850 w 2123767"/>
              <a:gd name="connsiteY1" fmla="*/ 508820 h 1143000"/>
              <a:gd name="connsiteX2" fmla="*/ 693174 w 2123767"/>
              <a:gd name="connsiteY2" fmla="*/ 427704 h 1143000"/>
              <a:gd name="connsiteX3" fmla="*/ 1150374 w 2123767"/>
              <a:gd name="connsiteY3" fmla="*/ 265471 h 1143000"/>
              <a:gd name="connsiteX4" fmla="*/ 1482212 w 2123767"/>
              <a:gd name="connsiteY4" fmla="*/ 7375 h 1143000"/>
              <a:gd name="connsiteX5" fmla="*/ 2123767 w 2123767"/>
              <a:gd name="connsiteY5" fmla="*/ 0 h 1143000"/>
              <a:gd name="connsiteX6" fmla="*/ 2123767 w 2123767"/>
              <a:gd name="connsiteY6" fmla="*/ 1135626 h 1143000"/>
              <a:gd name="connsiteX7" fmla="*/ 1659193 w 2123767"/>
              <a:gd name="connsiteY7" fmla="*/ 1143000 h 1143000"/>
              <a:gd name="connsiteX8" fmla="*/ 1157748 w 2123767"/>
              <a:gd name="connsiteY8" fmla="*/ 789039 h 1143000"/>
              <a:gd name="connsiteX9" fmla="*/ 693174 w 2123767"/>
              <a:gd name="connsiteY9" fmla="*/ 693175 h 1143000"/>
              <a:gd name="connsiteX10" fmla="*/ 206477 w 2123767"/>
              <a:gd name="connsiteY10" fmla="*/ 619433 h 1143000"/>
              <a:gd name="connsiteX11" fmla="*/ 7374 w 2123767"/>
              <a:gd name="connsiteY11" fmla="*/ 641555 h 1143000"/>
              <a:gd name="connsiteX12" fmla="*/ 0 w 2123767"/>
              <a:gd name="connsiteY12" fmla="*/ 494071 h 1143000"/>
              <a:gd name="connsiteX0" fmla="*/ 0 w 2123767"/>
              <a:gd name="connsiteY0" fmla="*/ 494071 h 1135626"/>
              <a:gd name="connsiteX1" fmla="*/ 213850 w 2123767"/>
              <a:gd name="connsiteY1" fmla="*/ 508820 h 1135626"/>
              <a:gd name="connsiteX2" fmla="*/ 693174 w 2123767"/>
              <a:gd name="connsiteY2" fmla="*/ 427704 h 1135626"/>
              <a:gd name="connsiteX3" fmla="*/ 1150374 w 2123767"/>
              <a:gd name="connsiteY3" fmla="*/ 265471 h 1135626"/>
              <a:gd name="connsiteX4" fmla="*/ 1482212 w 2123767"/>
              <a:gd name="connsiteY4" fmla="*/ 7375 h 1135626"/>
              <a:gd name="connsiteX5" fmla="*/ 2123767 w 2123767"/>
              <a:gd name="connsiteY5" fmla="*/ 0 h 1135626"/>
              <a:gd name="connsiteX6" fmla="*/ 2123767 w 2123767"/>
              <a:gd name="connsiteY6" fmla="*/ 1135626 h 1135626"/>
              <a:gd name="connsiteX7" fmla="*/ 1504335 w 2123767"/>
              <a:gd name="connsiteY7" fmla="*/ 1128252 h 1135626"/>
              <a:gd name="connsiteX8" fmla="*/ 1157748 w 2123767"/>
              <a:gd name="connsiteY8" fmla="*/ 789039 h 1135626"/>
              <a:gd name="connsiteX9" fmla="*/ 693174 w 2123767"/>
              <a:gd name="connsiteY9" fmla="*/ 693175 h 1135626"/>
              <a:gd name="connsiteX10" fmla="*/ 206477 w 2123767"/>
              <a:gd name="connsiteY10" fmla="*/ 619433 h 1135626"/>
              <a:gd name="connsiteX11" fmla="*/ 7374 w 2123767"/>
              <a:gd name="connsiteY11" fmla="*/ 641555 h 1135626"/>
              <a:gd name="connsiteX12" fmla="*/ 0 w 2123767"/>
              <a:gd name="connsiteY12" fmla="*/ 494071 h 1135626"/>
              <a:gd name="connsiteX0" fmla="*/ 0 w 2123767"/>
              <a:gd name="connsiteY0" fmla="*/ 494071 h 1128252"/>
              <a:gd name="connsiteX1" fmla="*/ 213850 w 2123767"/>
              <a:gd name="connsiteY1" fmla="*/ 508820 h 1128252"/>
              <a:gd name="connsiteX2" fmla="*/ 693174 w 2123767"/>
              <a:gd name="connsiteY2" fmla="*/ 427704 h 1128252"/>
              <a:gd name="connsiteX3" fmla="*/ 1150374 w 2123767"/>
              <a:gd name="connsiteY3" fmla="*/ 265471 h 1128252"/>
              <a:gd name="connsiteX4" fmla="*/ 1482212 w 2123767"/>
              <a:gd name="connsiteY4" fmla="*/ 7375 h 1128252"/>
              <a:gd name="connsiteX5" fmla="*/ 2123767 w 2123767"/>
              <a:gd name="connsiteY5" fmla="*/ 0 h 1128252"/>
              <a:gd name="connsiteX6" fmla="*/ 2116393 w 2123767"/>
              <a:gd name="connsiteY6" fmla="*/ 1120878 h 1128252"/>
              <a:gd name="connsiteX7" fmla="*/ 1504335 w 2123767"/>
              <a:gd name="connsiteY7" fmla="*/ 1128252 h 1128252"/>
              <a:gd name="connsiteX8" fmla="*/ 1157748 w 2123767"/>
              <a:gd name="connsiteY8" fmla="*/ 789039 h 1128252"/>
              <a:gd name="connsiteX9" fmla="*/ 693174 w 2123767"/>
              <a:gd name="connsiteY9" fmla="*/ 693175 h 1128252"/>
              <a:gd name="connsiteX10" fmla="*/ 206477 w 2123767"/>
              <a:gd name="connsiteY10" fmla="*/ 619433 h 1128252"/>
              <a:gd name="connsiteX11" fmla="*/ 7374 w 2123767"/>
              <a:gd name="connsiteY11" fmla="*/ 641555 h 1128252"/>
              <a:gd name="connsiteX12" fmla="*/ 0 w 2123767"/>
              <a:gd name="connsiteY12" fmla="*/ 494071 h 1128252"/>
              <a:gd name="connsiteX0" fmla="*/ 0 w 2123767"/>
              <a:gd name="connsiteY0" fmla="*/ 494071 h 1128252"/>
              <a:gd name="connsiteX1" fmla="*/ 213850 w 2123767"/>
              <a:gd name="connsiteY1" fmla="*/ 508820 h 1128252"/>
              <a:gd name="connsiteX2" fmla="*/ 693174 w 2123767"/>
              <a:gd name="connsiteY2" fmla="*/ 427704 h 1128252"/>
              <a:gd name="connsiteX3" fmla="*/ 1150374 w 2123767"/>
              <a:gd name="connsiteY3" fmla="*/ 265471 h 1128252"/>
              <a:gd name="connsiteX4" fmla="*/ 1482212 w 2123767"/>
              <a:gd name="connsiteY4" fmla="*/ 7375 h 1128252"/>
              <a:gd name="connsiteX5" fmla="*/ 2123767 w 2123767"/>
              <a:gd name="connsiteY5" fmla="*/ 0 h 1128252"/>
              <a:gd name="connsiteX6" fmla="*/ 2116393 w 2123767"/>
              <a:gd name="connsiteY6" fmla="*/ 1120878 h 1128252"/>
              <a:gd name="connsiteX7" fmla="*/ 1504335 w 2123767"/>
              <a:gd name="connsiteY7" fmla="*/ 1128252 h 1128252"/>
              <a:gd name="connsiteX8" fmla="*/ 1157748 w 2123767"/>
              <a:gd name="connsiteY8" fmla="*/ 884904 h 1128252"/>
              <a:gd name="connsiteX9" fmla="*/ 693174 w 2123767"/>
              <a:gd name="connsiteY9" fmla="*/ 693175 h 1128252"/>
              <a:gd name="connsiteX10" fmla="*/ 206477 w 2123767"/>
              <a:gd name="connsiteY10" fmla="*/ 619433 h 1128252"/>
              <a:gd name="connsiteX11" fmla="*/ 7374 w 2123767"/>
              <a:gd name="connsiteY11" fmla="*/ 641555 h 1128252"/>
              <a:gd name="connsiteX12" fmla="*/ 0 w 2123767"/>
              <a:gd name="connsiteY12" fmla="*/ 494071 h 1128252"/>
              <a:gd name="connsiteX0" fmla="*/ 0 w 2123767"/>
              <a:gd name="connsiteY0" fmla="*/ 494071 h 1128252"/>
              <a:gd name="connsiteX1" fmla="*/ 213850 w 2123767"/>
              <a:gd name="connsiteY1" fmla="*/ 508820 h 1128252"/>
              <a:gd name="connsiteX2" fmla="*/ 693174 w 2123767"/>
              <a:gd name="connsiteY2" fmla="*/ 427704 h 1128252"/>
              <a:gd name="connsiteX3" fmla="*/ 1150374 w 2123767"/>
              <a:gd name="connsiteY3" fmla="*/ 265471 h 1128252"/>
              <a:gd name="connsiteX4" fmla="*/ 1482212 w 2123767"/>
              <a:gd name="connsiteY4" fmla="*/ 7375 h 1128252"/>
              <a:gd name="connsiteX5" fmla="*/ 2123767 w 2123767"/>
              <a:gd name="connsiteY5" fmla="*/ 0 h 1128252"/>
              <a:gd name="connsiteX6" fmla="*/ 2116393 w 2123767"/>
              <a:gd name="connsiteY6" fmla="*/ 1120878 h 1128252"/>
              <a:gd name="connsiteX7" fmla="*/ 1504335 w 2123767"/>
              <a:gd name="connsiteY7" fmla="*/ 1128252 h 1128252"/>
              <a:gd name="connsiteX8" fmla="*/ 1157748 w 2123767"/>
              <a:gd name="connsiteY8" fmla="*/ 884904 h 1128252"/>
              <a:gd name="connsiteX9" fmla="*/ 693174 w 2123767"/>
              <a:gd name="connsiteY9" fmla="*/ 693175 h 1128252"/>
              <a:gd name="connsiteX10" fmla="*/ 206477 w 2123767"/>
              <a:gd name="connsiteY10" fmla="*/ 619433 h 1128252"/>
              <a:gd name="connsiteX11" fmla="*/ 7374 w 2123767"/>
              <a:gd name="connsiteY11" fmla="*/ 641555 h 1128252"/>
              <a:gd name="connsiteX12" fmla="*/ 0 w 2123767"/>
              <a:gd name="connsiteY12" fmla="*/ 494071 h 1128252"/>
              <a:gd name="connsiteX0" fmla="*/ 0 w 2123767"/>
              <a:gd name="connsiteY0" fmla="*/ 494071 h 1128252"/>
              <a:gd name="connsiteX1" fmla="*/ 213850 w 2123767"/>
              <a:gd name="connsiteY1" fmla="*/ 508820 h 1128252"/>
              <a:gd name="connsiteX2" fmla="*/ 693174 w 2123767"/>
              <a:gd name="connsiteY2" fmla="*/ 427704 h 1128252"/>
              <a:gd name="connsiteX3" fmla="*/ 1150374 w 2123767"/>
              <a:gd name="connsiteY3" fmla="*/ 265471 h 1128252"/>
              <a:gd name="connsiteX4" fmla="*/ 1482212 w 2123767"/>
              <a:gd name="connsiteY4" fmla="*/ 7375 h 1128252"/>
              <a:gd name="connsiteX5" fmla="*/ 2123767 w 2123767"/>
              <a:gd name="connsiteY5" fmla="*/ 0 h 1128252"/>
              <a:gd name="connsiteX6" fmla="*/ 2116393 w 2123767"/>
              <a:gd name="connsiteY6" fmla="*/ 1120878 h 1128252"/>
              <a:gd name="connsiteX7" fmla="*/ 1504335 w 2123767"/>
              <a:gd name="connsiteY7" fmla="*/ 1128252 h 1128252"/>
              <a:gd name="connsiteX8" fmla="*/ 1157748 w 2123767"/>
              <a:gd name="connsiteY8" fmla="*/ 884904 h 1128252"/>
              <a:gd name="connsiteX9" fmla="*/ 693174 w 2123767"/>
              <a:gd name="connsiteY9" fmla="*/ 693175 h 1128252"/>
              <a:gd name="connsiteX10" fmla="*/ 206477 w 2123767"/>
              <a:gd name="connsiteY10" fmla="*/ 619433 h 1128252"/>
              <a:gd name="connsiteX11" fmla="*/ 7374 w 2123767"/>
              <a:gd name="connsiteY11" fmla="*/ 641555 h 1128252"/>
              <a:gd name="connsiteX12" fmla="*/ 0 w 2123767"/>
              <a:gd name="connsiteY12" fmla="*/ 494071 h 1128252"/>
              <a:gd name="connsiteX0" fmla="*/ 0 w 2123767"/>
              <a:gd name="connsiteY0" fmla="*/ 494071 h 1128252"/>
              <a:gd name="connsiteX1" fmla="*/ 213850 w 2123767"/>
              <a:gd name="connsiteY1" fmla="*/ 508820 h 1128252"/>
              <a:gd name="connsiteX2" fmla="*/ 693174 w 2123767"/>
              <a:gd name="connsiteY2" fmla="*/ 427704 h 1128252"/>
              <a:gd name="connsiteX3" fmla="*/ 1150374 w 2123767"/>
              <a:gd name="connsiteY3" fmla="*/ 265471 h 1128252"/>
              <a:gd name="connsiteX4" fmla="*/ 1482212 w 2123767"/>
              <a:gd name="connsiteY4" fmla="*/ 7375 h 1128252"/>
              <a:gd name="connsiteX5" fmla="*/ 2123767 w 2123767"/>
              <a:gd name="connsiteY5" fmla="*/ 0 h 1128252"/>
              <a:gd name="connsiteX6" fmla="*/ 2116393 w 2123767"/>
              <a:gd name="connsiteY6" fmla="*/ 1120878 h 1128252"/>
              <a:gd name="connsiteX7" fmla="*/ 1504335 w 2123767"/>
              <a:gd name="connsiteY7" fmla="*/ 1128252 h 1128252"/>
              <a:gd name="connsiteX8" fmla="*/ 1157748 w 2123767"/>
              <a:gd name="connsiteY8" fmla="*/ 884904 h 1128252"/>
              <a:gd name="connsiteX9" fmla="*/ 693174 w 2123767"/>
              <a:gd name="connsiteY9" fmla="*/ 693175 h 1128252"/>
              <a:gd name="connsiteX10" fmla="*/ 206477 w 2123767"/>
              <a:gd name="connsiteY10" fmla="*/ 619433 h 1128252"/>
              <a:gd name="connsiteX11" fmla="*/ 7374 w 2123767"/>
              <a:gd name="connsiteY11" fmla="*/ 641555 h 1128252"/>
              <a:gd name="connsiteX12" fmla="*/ 0 w 2123767"/>
              <a:gd name="connsiteY12" fmla="*/ 494071 h 1128252"/>
              <a:gd name="connsiteX0" fmla="*/ 0 w 2123767"/>
              <a:gd name="connsiteY0" fmla="*/ 494071 h 1128252"/>
              <a:gd name="connsiteX1" fmla="*/ 213850 w 2123767"/>
              <a:gd name="connsiteY1" fmla="*/ 508820 h 1128252"/>
              <a:gd name="connsiteX2" fmla="*/ 693174 w 2123767"/>
              <a:gd name="connsiteY2" fmla="*/ 427704 h 1128252"/>
              <a:gd name="connsiteX3" fmla="*/ 1150374 w 2123767"/>
              <a:gd name="connsiteY3" fmla="*/ 265471 h 1128252"/>
              <a:gd name="connsiteX4" fmla="*/ 1482212 w 2123767"/>
              <a:gd name="connsiteY4" fmla="*/ 7375 h 1128252"/>
              <a:gd name="connsiteX5" fmla="*/ 2123767 w 2123767"/>
              <a:gd name="connsiteY5" fmla="*/ 0 h 1128252"/>
              <a:gd name="connsiteX6" fmla="*/ 2116393 w 2123767"/>
              <a:gd name="connsiteY6" fmla="*/ 1120878 h 1128252"/>
              <a:gd name="connsiteX7" fmla="*/ 1504335 w 2123767"/>
              <a:gd name="connsiteY7" fmla="*/ 1128252 h 1128252"/>
              <a:gd name="connsiteX8" fmla="*/ 1157748 w 2123767"/>
              <a:gd name="connsiteY8" fmla="*/ 884904 h 1128252"/>
              <a:gd name="connsiteX9" fmla="*/ 693174 w 2123767"/>
              <a:gd name="connsiteY9" fmla="*/ 693175 h 1128252"/>
              <a:gd name="connsiteX10" fmla="*/ 206477 w 2123767"/>
              <a:gd name="connsiteY10" fmla="*/ 619433 h 1128252"/>
              <a:gd name="connsiteX11" fmla="*/ 7374 w 2123767"/>
              <a:gd name="connsiteY11" fmla="*/ 641555 h 1128252"/>
              <a:gd name="connsiteX12" fmla="*/ 0 w 2123767"/>
              <a:gd name="connsiteY12" fmla="*/ 494071 h 1128252"/>
              <a:gd name="connsiteX0" fmla="*/ 0 w 2123767"/>
              <a:gd name="connsiteY0" fmla="*/ 494071 h 1128252"/>
              <a:gd name="connsiteX1" fmla="*/ 213850 w 2123767"/>
              <a:gd name="connsiteY1" fmla="*/ 508820 h 1128252"/>
              <a:gd name="connsiteX2" fmla="*/ 693174 w 2123767"/>
              <a:gd name="connsiteY2" fmla="*/ 427704 h 1128252"/>
              <a:gd name="connsiteX3" fmla="*/ 1150374 w 2123767"/>
              <a:gd name="connsiteY3" fmla="*/ 265471 h 1128252"/>
              <a:gd name="connsiteX4" fmla="*/ 1482212 w 2123767"/>
              <a:gd name="connsiteY4" fmla="*/ 7375 h 1128252"/>
              <a:gd name="connsiteX5" fmla="*/ 2123767 w 2123767"/>
              <a:gd name="connsiteY5" fmla="*/ 0 h 1128252"/>
              <a:gd name="connsiteX6" fmla="*/ 2116393 w 2123767"/>
              <a:gd name="connsiteY6" fmla="*/ 1120878 h 1128252"/>
              <a:gd name="connsiteX7" fmla="*/ 1504335 w 2123767"/>
              <a:gd name="connsiteY7" fmla="*/ 1128252 h 1128252"/>
              <a:gd name="connsiteX8" fmla="*/ 1157748 w 2123767"/>
              <a:gd name="connsiteY8" fmla="*/ 884904 h 1128252"/>
              <a:gd name="connsiteX9" fmla="*/ 693174 w 2123767"/>
              <a:gd name="connsiteY9" fmla="*/ 693175 h 1128252"/>
              <a:gd name="connsiteX10" fmla="*/ 206477 w 2123767"/>
              <a:gd name="connsiteY10" fmla="*/ 619433 h 1128252"/>
              <a:gd name="connsiteX11" fmla="*/ 7374 w 2123767"/>
              <a:gd name="connsiteY11" fmla="*/ 641555 h 1128252"/>
              <a:gd name="connsiteX12" fmla="*/ 0 w 2123767"/>
              <a:gd name="connsiteY12" fmla="*/ 494071 h 1128252"/>
              <a:gd name="connsiteX0" fmla="*/ 0 w 2131141"/>
              <a:gd name="connsiteY0" fmla="*/ 494071 h 1128252"/>
              <a:gd name="connsiteX1" fmla="*/ 213850 w 2131141"/>
              <a:gd name="connsiteY1" fmla="*/ 508820 h 1128252"/>
              <a:gd name="connsiteX2" fmla="*/ 693174 w 2131141"/>
              <a:gd name="connsiteY2" fmla="*/ 427704 h 1128252"/>
              <a:gd name="connsiteX3" fmla="*/ 1150374 w 2131141"/>
              <a:gd name="connsiteY3" fmla="*/ 265471 h 1128252"/>
              <a:gd name="connsiteX4" fmla="*/ 1482212 w 2131141"/>
              <a:gd name="connsiteY4" fmla="*/ 7375 h 1128252"/>
              <a:gd name="connsiteX5" fmla="*/ 2123767 w 2131141"/>
              <a:gd name="connsiteY5" fmla="*/ 0 h 1128252"/>
              <a:gd name="connsiteX6" fmla="*/ 2131141 w 2131141"/>
              <a:gd name="connsiteY6" fmla="*/ 1120878 h 1128252"/>
              <a:gd name="connsiteX7" fmla="*/ 1504335 w 2131141"/>
              <a:gd name="connsiteY7" fmla="*/ 1128252 h 1128252"/>
              <a:gd name="connsiteX8" fmla="*/ 1157748 w 2131141"/>
              <a:gd name="connsiteY8" fmla="*/ 884904 h 1128252"/>
              <a:gd name="connsiteX9" fmla="*/ 693174 w 2131141"/>
              <a:gd name="connsiteY9" fmla="*/ 693175 h 1128252"/>
              <a:gd name="connsiteX10" fmla="*/ 206477 w 2131141"/>
              <a:gd name="connsiteY10" fmla="*/ 619433 h 1128252"/>
              <a:gd name="connsiteX11" fmla="*/ 7374 w 2131141"/>
              <a:gd name="connsiteY11" fmla="*/ 641555 h 1128252"/>
              <a:gd name="connsiteX12" fmla="*/ 0 w 2131141"/>
              <a:gd name="connsiteY12" fmla="*/ 494071 h 1128252"/>
              <a:gd name="connsiteX0" fmla="*/ 0 w 2123767"/>
              <a:gd name="connsiteY0" fmla="*/ 494071 h 1128253"/>
              <a:gd name="connsiteX1" fmla="*/ 213850 w 2123767"/>
              <a:gd name="connsiteY1" fmla="*/ 508820 h 1128253"/>
              <a:gd name="connsiteX2" fmla="*/ 693174 w 2123767"/>
              <a:gd name="connsiteY2" fmla="*/ 427704 h 1128253"/>
              <a:gd name="connsiteX3" fmla="*/ 1150374 w 2123767"/>
              <a:gd name="connsiteY3" fmla="*/ 265471 h 1128253"/>
              <a:gd name="connsiteX4" fmla="*/ 1482212 w 2123767"/>
              <a:gd name="connsiteY4" fmla="*/ 7375 h 1128253"/>
              <a:gd name="connsiteX5" fmla="*/ 2123767 w 2123767"/>
              <a:gd name="connsiteY5" fmla="*/ 0 h 1128253"/>
              <a:gd name="connsiteX6" fmla="*/ 2123767 w 2123767"/>
              <a:gd name="connsiteY6" fmla="*/ 1128253 h 1128253"/>
              <a:gd name="connsiteX7" fmla="*/ 1504335 w 2123767"/>
              <a:gd name="connsiteY7" fmla="*/ 1128252 h 1128253"/>
              <a:gd name="connsiteX8" fmla="*/ 1157748 w 2123767"/>
              <a:gd name="connsiteY8" fmla="*/ 884904 h 1128253"/>
              <a:gd name="connsiteX9" fmla="*/ 693174 w 2123767"/>
              <a:gd name="connsiteY9" fmla="*/ 693175 h 1128253"/>
              <a:gd name="connsiteX10" fmla="*/ 206477 w 2123767"/>
              <a:gd name="connsiteY10" fmla="*/ 619433 h 1128253"/>
              <a:gd name="connsiteX11" fmla="*/ 7374 w 2123767"/>
              <a:gd name="connsiteY11" fmla="*/ 641555 h 1128253"/>
              <a:gd name="connsiteX12" fmla="*/ 0 w 2123767"/>
              <a:gd name="connsiteY12" fmla="*/ 494071 h 1128253"/>
              <a:gd name="connsiteX0" fmla="*/ 0 w 2123767"/>
              <a:gd name="connsiteY0" fmla="*/ 494071 h 1128253"/>
              <a:gd name="connsiteX1" fmla="*/ 213850 w 2123767"/>
              <a:gd name="connsiteY1" fmla="*/ 508820 h 1128253"/>
              <a:gd name="connsiteX2" fmla="*/ 693174 w 2123767"/>
              <a:gd name="connsiteY2" fmla="*/ 427704 h 1128253"/>
              <a:gd name="connsiteX3" fmla="*/ 1150374 w 2123767"/>
              <a:gd name="connsiteY3" fmla="*/ 265471 h 1128253"/>
              <a:gd name="connsiteX4" fmla="*/ 1482212 w 2123767"/>
              <a:gd name="connsiteY4" fmla="*/ 7375 h 1128253"/>
              <a:gd name="connsiteX5" fmla="*/ 2123767 w 2123767"/>
              <a:gd name="connsiteY5" fmla="*/ 0 h 1128253"/>
              <a:gd name="connsiteX6" fmla="*/ 2123767 w 2123767"/>
              <a:gd name="connsiteY6" fmla="*/ 1128253 h 1128253"/>
              <a:gd name="connsiteX7" fmla="*/ 1504335 w 2123767"/>
              <a:gd name="connsiteY7" fmla="*/ 1128252 h 1128253"/>
              <a:gd name="connsiteX8" fmla="*/ 1157748 w 2123767"/>
              <a:gd name="connsiteY8" fmla="*/ 884904 h 1128253"/>
              <a:gd name="connsiteX9" fmla="*/ 693174 w 2123767"/>
              <a:gd name="connsiteY9" fmla="*/ 693175 h 1128253"/>
              <a:gd name="connsiteX10" fmla="*/ 206477 w 2123767"/>
              <a:gd name="connsiteY10" fmla="*/ 619433 h 1128253"/>
              <a:gd name="connsiteX11" fmla="*/ 7374 w 2123767"/>
              <a:gd name="connsiteY11" fmla="*/ 641555 h 1128253"/>
              <a:gd name="connsiteX12" fmla="*/ 0 w 2123767"/>
              <a:gd name="connsiteY12" fmla="*/ 494071 h 1128253"/>
              <a:gd name="connsiteX0" fmla="*/ 0 w 2123767"/>
              <a:gd name="connsiteY0" fmla="*/ 494071 h 1128253"/>
              <a:gd name="connsiteX1" fmla="*/ 213850 w 2123767"/>
              <a:gd name="connsiteY1" fmla="*/ 508820 h 1128253"/>
              <a:gd name="connsiteX2" fmla="*/ 693174 w 2123767"/>
              <a:gd name="connsiteY2" fmla="*/ 427704 h 1128253"/>
              <a:gd name="connsiteX3" fmla="*/ 1150374 w 2123767"/>
              <a:gd name="connsiteY3" fmla="*/ 265471 h 1128253"/>
              <a:gd name="connsiteX4" fmla="*/ 1482212 w 2123767"/>
              <a:gd name="connsiteY4" fmla="*/ 7375 h 1128253"/>
              <a:gd name="connsiteX5" fmla="*/ 2123767 w 2123767"/>
              <a:gd name="connsiteY5" fmla="*/ 0 h 1128253"/>
              <a:gd name="connsiteX6" fmla="*/ 2123767 w 2123767"/>
              <a:gd name="connsiteY6" fmla="*/ 1128253 h 1128253"/>
              <a:gd name="connsiteX7" fmla="*/ 1504335 w 2123767"/>
              <a:gd name="connsiteY7" fmla="*/ 1128252 h 1128253"/>
              <a:gd name="connsiteX8" fmla="*/ 1157748 w 2123767"/>
              <a:gd name="connsiteY8" fmla="*/ 884904 h 1128253"/>
              <a:gd name="connsiteX9" fmla="*/ 693174 w 2123767"/>
              <a:gd name="connsiteY9" fmla="*/ 693175 h 1128253"/>
              <a:gd name="connsiteX10" fmla="*/ 206477 w 2123767"/>
              <a:gd name="connsiteY10" fmla="*/ 619433 h 1128253"/>
              <a:gd name="connsiteX11" fmla="*/ 7374 w 2123767"/>
              <a:gd name="connsiteY11" fmla="*/ 641555 h 1128253"/>
              <a:gd name="connsiteX12" fmla="*/ 0 w 2123767"/>
              <a:gd name="connsiteY12" fmla="*/ 494071 h 1128253"/>
              <a:gd name="connsiteX0" fmla="*/ 1504 w 2116393"/>
              <a:gd name="connsiteY0" fmla="*/ 494071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41555 h 1128253"/>
              <a:gd name="connsiteX12" fmla="*/ 1504 w 2116393"/>
              <a:gd name="connsiteY12" fmla="*/ 494071 h 1128253"/>
              <a:gd name="connsiteX0" fmla="*/ 1504 w 2116393"/>
              <a:gd name="connsiteY0" fmla="*/ 505908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41555 h 1128253"/>
              <a:gd name="connsiteX12" fmla="*/ 1504 w 2116393"/>
              <a:gd name="connsiteY12" fmla="*/ 505908 h 1128253"/>
              <a:gd name="connsiteX0" fmla="*/ 1504 w 2116393"/>
              <a:gd name="connsiteY0" fmla="*/ 505908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56351 h 1128253"/>
              <a:gd name="connsiteX12" fmla="*/ 1504 w 2116393"/>
              <a:gd name="connsiteY12" fmla="*/ 505908 h 1128253"/>
              <a:gd name="connsiteX0" fmla="*/ 1504 w 2116393"/>
              <a:gd name="connsiteY0" fmla="*/ 505908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56351 h 1128253"/>
              <a:gd name="connsiteX12" fmla="*/ 1504 w 2116393"/>
              <a:gd name="connsiteY12" fmla="*/ 505908 h 1128253"/>
              <a:gd name="connsiteX0" fmla="*/ 1504 w 2116393"/>
              <a:gd name="connsiteY0" fmla="*/ 505908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56351 h 1128253"/>
              <a:gd name="connsiteX12" fmla="*/ 1504 w 2116393"/>
              <a:gd name="connsiteY12" fmla="*/ 505908 h 1128253"/>
              <a:gd name="connsiteX0" fmla="*/ 4463 w 2116393"/>
              <a:gd name="connsiteY0" fmla="*/ 497031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56351 h 1128253"/>
              <a:gd name="connsiteX12" fmla="*/ 4463 w 2116393"/>
              <a:gd name="connsiteY12" fmla="*/ 497031 h 1128253"/>
              <a:gd name="connsiteX0" fmla="*/ 4463 w 2116393"/>
              <a:gd name="connsiteY0" fmla="*/ 497031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56351 h 1128253"/>
              <a:gd name="connsiteX12" fmla="*/ 4463 w 2116393"/>
              <a:gd name="connsiteY12" fmla="*/ 497031 h 1128253"/>
              <a:gd name="connsiteX0" fmla="*/ 4463 w 2116393"/>
              <a:gd name="connsiteY0" fmla="*/ 497031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99103 w 2116393"/>
              <a:gd name="connsiteY10" fmla="*/ 619433 h 1128253"/>
              <a:gd name="connsiteX11" fmla="*/ 0 w 2116393"/>
              <a:gd name="connsiteY11" fmla="*/ 656351 h 1128253"/>
              <a:gd name="connsiteX12" fmla="*/ 4463 w 2116393"/>
              <a:gd name="connsiteY12" fmla="*/ 497031 h 1128253"/>
              <a:gd name="connsiteX0" fmla="*/ 4463 w 2116393"/>
              <a:gd name="connsiteY0" fmla="*/ 497031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4463 w 2116393"/>
              <a:gd name="connsiteY12" fmla="*/ 497031 h 1128253"/>
              <a:gd name="connsiteX0" fmla="*/ 4463 w 2116393"/>
              <a:gd name="connsiteY0" fmla="*/ 497031 h 1128253"/>
              <a:gd name="connsiteX1" fmla="*/ 206476 w 2116393"/>
              <a:gd name="connsiteY1" fmla="*/ 508820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4463 w 2116393"/>
              <a:gd name="connsiteY12" fmla="*/ 497031 h 1128253"/>
              <a:gd name="connsiteX0" fmla="*/ 4463 w 2116393"/>
              <a:gd name="connsiteY0" fmla="*/ 497031 h 1128253"/>
              <a:gd name="connsiteX1" fmla="*/ 111781 w 2116393"/>
              <a:gd name="connsiteY1" fmla="*/ 511779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4463 w 2116393"/>
              <a:gd name="connsiteY12" fmla="*/ 497031 h 1128253"/>
              <a:gd name="connsiteX0" fmla="*/ 4463 w 2116393"/>
              <a:gd name="connsiteY0" fmla="*/ 497031 h 1128253"/>
              <a:gd name="connsiteX1" fmla="*/ 111781 w 2116393"/>
              <a:gd name="connsiteY1" fmla="*/ 511779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4463 w 2116393"/>
              <a:gd name="connsiteY12" fmla="*/ 497031 h 1128253"/>
              <a:gd name="connsiteX0" fmla="*/ 1504 w 2116393"/>
              <a:gd name="connsiteY0" fmla="*/ 494072 h 1128253"/>
              <a:gd name="connsiteX1" fmla="*/ 111781 w 2116393"/>
              <a:gd name="connsiteY1" fmla="*/ 511779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1504 w 2116393"/>
              <a:gd name="connsiteY12" fmla="*/ 494072 h 1128253"/>
              <a:gd name="connsiteX0" fmla="*/ 1504 w 2116393"/>
              <a:gd name="connsiteY0" fmla="*/ 494072 h 1128253"/>
              <a:gd name="connsiteX1" fmla="*/ 111781 w 2116393"/>
              <a:gd name="connsiteY1" fmla="*/ 511779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1504 w 2116393"/>
              <a:gd name="connsiteY12" fmla="*/ 494072 h 1128253"/>
              <a:gd name="connsiteX0" fmla="*/ 1504 w 2116393"/>
              <a:gd name="connsiteY0" fmla="*/ 494072 h 1128253"/>
              <a:gd name="connsiteX1" fmla="*/ 111781 w 2116393"/>
              <a:gd name="connsiteY1" fmla="*/ 511779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1504 w 2116393"/>
              <a:gd name="connsiteY12" fmla="*/ 494072 h 1128253"/>
              <a:gd name="connsiteX0" fmla="*/ 1504 w 2116393"/>
              <a:gd name="connsiteY0" fmla="*/ 494072 h 1128253"/>
              <a:gd name="connsiteX1" fmla="*/ 111781 w 2116393"/>
              <a:gd name="connsiteY1" fmla="*/ 511779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1504 w 2116393"/>
              <a:gd name="connsiteY12" fmla="*/ 494072 h 1128253"/>
              <a:gd name="connsiteX0" fmla="*/ 1504 w 2116393"/>
              <a:gd name="connsiteY0" fmla="*/ 494072 h 1128253"/>
              <a:gd name="connsiteX1" fmla="*/ 111781 w 2116393"/>
              <a:gd name="connsiteY1" fmla="*/ 511779 h 1128253"/>
              <a:gd name="connsiteX2" fmla="*/ 685800 w 2116393"/>
              <a:gd name="connsiteY2" fmla="*/ 427704 h 1128253"/>
              <a:gd name="connsiteX3" fmla="*/ 1143000 w 2116393"/>
              <a:gd name="connsiteY3" fmla="*/ 265471 h 1128253"/>
              <a:gd name="connsiteX4" fmla="*/ 1474838 w 2116393"/>
              <a:gd name="connsiteY4" fmla="*/ 7375 h 1128253"/>
              <a:gd name="connsiteX5" fmla="*/ 2116393 w 2116393"/>
              <a:gd name="connsiteY5" fmla="*/ 0 h 1128253"/>
              <a:gd name="connsiteX6" fmla="*/ 2116393 w 2116393"/>
              <a:gd name="connsiteY6" fmla="*/ 1128253 h 1128253"/>
              <a:gd name="connsiteX7" fmla="*/ 1496961 w 2116393"/>
              <a:gd name="connsiteY7" fmla="*/ 1128252 h 1128253"/>
              <a:gd name="connsiteX8" fmla="*/ 1150374 w 2116393"/>
              <a:gd name="connsiteY8" fmla="*/ 884904 h 1128253"/>
              <a:gd name="connsiteX9" fmla="*/ 685800 w 2116393"/>
              <a:gd name="connsiteY9" fmla="*/ 693175 h 1128253"/>
              <a:gd name="connsiteX10" fmla="*/ 113286 w 2116393"/>
              <a:gd name="connsiteY10" fmla="*/ 631270 h 1128253"/>
              <a:gd name="connsiteX11" fmla="*/ 0 w 2116393"/>
              <a:gd name="connsiteY11" fmla="*/ 656351 h 1128253"/>
              <a:gd name="connsiteX12" fmla="*/ 1504 w 2116393"/>
              <a:gd name="connsiteY12" fmla="*/ 494072 h 112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6393" h="1128253">
                <a:moveTo>
                  <a:pt x="1504" y="494072"/>
                </a:moveTo>
                <a:cubicBezTo>
                  <a:pt x="35916" y="519298"/>
                  <a:pt x="77631" y="513962"/>
                  <a:pt x="111781" y="511779"/>
                </a:cubicBezTo>
                <a:cubicBezTo>
                  <a:pt x="145931" y="509596"/>
                  <a:pt x="513930" y="468755"/>
                  <a:pt x="685800" y="427704"/>
                </a:cubicBezTo>
                <a:cubicBezTo>
                  <a:pt x="857670" y="386653"/>
                  <a:pt x="1011494" y="335526"/>
                  <a:pt x="1143000" y="265471"/>
                </a:cubicBezTo>
                <a:cubicBezTo>
                  <a:pt x="1274506" y="195416"/>
                  <a:pt x="1324897" y="169607"/>
                  <a:pt x="1474838" y="7375"/>
                </a:cubicBezTo>
                <a:lnTo>
                  <a:pt x="2116393" y="0"/>
                </a:lnTo>
                <a:lnTo>
                  <a:pt x="2116393" y="1128253"/>
                </a:lnTo>
                <a:lnTo>
                  <a:pt x="1496961" y="1128252"/>
                </a:lnTo>
                <a:cubicBezTo>
                  <a:pt x="1403555" y="1074175"/>
                  <a:pt x="1285568" y="957417"/>
                  <a:pt x="1150374" y="884904"/>
                </a:cubicBezTo>
                <a:cubicBezTo>
                  <a:pt x="1015180" y="812391"/>
                  <a:pt x="858648" y="735447"/>
                  <a:pt x="685800" y="693175"/>
                </a:cubicBezTo>
                <a:cubicBezTo>
                  <a:pt x="512952" y="650903"/>
                  <a:pt x="153605" y="631489"/>
                  <a:pt x="113286" y="631270"/>
                </a:cubicBezTo>
                <a:cubicBezTo>
                  <a:pt x="72967" y="631051"/>
                  <a:pt x="46251" y="632857"/>
                  <a:pt x="0" y="656351"/>
                </a:cubicBezTo>
                <a:cubicBezTo>
                  <a:pt x="501" y="607190"/>
                  <a:pt x="1003" y="543233"/>
                  <a:pt x="1504" y="4940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27307" cy="836640"/>
          </a:xfrm>
        </p:spPr>
        <p:txBody>
          <a:bodyPr/>
          <a:lstStyle/>
          <a:p>
            <a:r>
              <a:rPr lang="en-GB" sz="3600" dirty="0" smtClean="0"/>
              <a:t>VESPA Mk 1</a:t>
            </a:r>
            <a:endParaRPr lang="en-GB" sz="3600" dirty="0"/>
          </a:p>
        </p:txBody>
      </p:sp>
      <p:sp>
        <p:nvSpPr>
          <p:cNvPr id="82" name="TextBox 81"/>
          <p:cNvSpPr txBox="1"/>
          <p:nvPr/>
        </p:nvSpPr>
        <p:spPr>
          <a:xfrm>
            <a:off x="1383667" y="2987660"/>
            <a:ext cx="1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-20 kV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002627" y="1968881"/>
            <a:ext cx="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-4 kV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412821" y="3550272"/>
            <a:ext cx="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0 kV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1563688" y="1196752"/>
            <a:ext cx="1100100" cy="6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20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B-Field</a:t>
            </a:r>
            <a:endParaRPr lang="en-US" sz="20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VESPA Mk 1 Internals</a:t>
            </a:r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4470" r="13556"/>
          <a:stretch/>
        </p:blipFill>
        <p:spPr>
          <a:xfrm>
            <a:off x="431540" y="836712"/>
            <a:ext cx="8207478" cy="5105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7" t="35150" r="18137" b="36531"/>
          <a:stretch/>
        </p:blipFill>
        <p:spPr>
          <a:xfrm>
            <a:off x="6300191" y="4091220"/>
            <a:ext cx="2853823" cy="2757263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0331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9"/>
          <p:cNvGrpSpPr>
            <a:grpSpLocks/>
          </p:cNvGrpSpPr>
          <p:nvPr/>
        </p:nvGrpSpPr>
        <p:grpSpPr bwMode="auto">
          <a:xfrm>
            <a:off x="2088777" y="2614904"/>
            <a:ext cx="562485" cy="1771524"/>
            <a:chOff x="19776978" y="20162099"/>
            <a:chExt cx="1184278" cy="3728665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 rot="16200000" flipV="1">
              <a:off x="20823183" y="22213680"/>
              <a:ext cx="247572" cy="28575"/>
            </a:xfrm>
            <a:custGeom>
              <a:avLst/>
              <a:gdLst>
                <a:gd name="T0" fmla="*/ 0 w 741"/>
                <a:gd name="T1" fmla="*/ 0 h 84"/>
                <a:gd name="T2" fmla="*/ 0 w 741"/>
                <a:gd name="T3" fmla="*/ 2147483647 h 84"/>
                <a:gd name="T4" fmla="*/ 2147483647 w 741"/>
                <a:gd name="T5" fmla="*/ 2147483647 h 84"/>
                <a:gd name="T6" fmla="*/ 2147483647 w 741"/>
                <a:gd name="T7" fmla="*/ 2147483647 h 84"/>
                <a:gd name="T8" fmla="*/ 2147483647 w 741"/>
                <a:gd name="T9" fmla="*/ 2147483647 h 84"/>
                <a:gd name="T10" fmla="*/ 2147483647 w 741"/>
                <a:gd name="T11" fmla="*/ 2147483647 h 84"/>
                <a:gd name="T12" fmla="*/ 2147483647 w 741"/>
                <a:gd name="T13" fmla="*/ 2147483647 h 84"/>
                <a:gd name="T14" fmla="*/ 2147483647 w 741"/>
                <a:gd name="T15" fmla="*/ 0 h 84"/>
                <a:gd name="T16" fmla="*/ 0 w 741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1"/>
                <a:gd name="T28" fmla="*/ 0 h 84"/>
                <a:gd name="T29" fmla="*/ 741 w 741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1" h="84">
                  <a:moveTo>
                    <a:pt x="0" y="0"/>
                  </a:moveTo>
                  <a:lnTo>
                    <a:pt x="0" y="57"/>
                  </a:lnTo>
                  <a:lnTo>
                    <a:pt x="627" y="57"/>
                  </a:lnTo>
                  <a:lnTo>
                    <a:pt x="636" y="84"/>
                  </a:lnTo>
                  <a:lnTo>
                    <a:pt x="684" y="84"/>
                  </a:lnTo>
                  <a:lnTo>
                    <a:pt x="690" y="36"/>
                  </a:lnTo>
                  <a:lnTo>
                    <a:pt x="735" y="27"/>
                  </a:lnTo>
                  <a:lnTo>
                    <a:pt x="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 rot="16200000" flipV="1">
              <a:off x="20322345" y="21941370"/>
              <a:ext cx="361835" cy="915987"/>
            </a:xfrm>
            <a:custGeom>
              <a:avLst/>
              <a:gdLst>
                <a:gd name="T0" fmla="*/ 2147483647 w 1083"/>
                <a:gd name="T1" fmla="*/ 2147483647 h 2736"/>
                <a:gd name="T2" fmla="*/ 2147483647 w 1083"/>
                <a:gd name="T3" fmla="*/ 2147483647 h 2736"/>
                <a:gd name="T4" fmla="*/ 0 w 1083"/>
                <a:gd name="T5" fmla="*/ 2147483647 h 2736"/>
                <a:gd name="T6" fmla="*/ 0 w 1083"/>
                <a:gd name="T7" fmla="*/ 2147483647 h 2736"/>
                <a:gd name="T8" fmla="*/ 2147483647 w 1083"/>
                <a:gd name="T9" fmla="*/ 2147483647 h 2736"/>
                <a:gd name="T10" fmla="*/ 2147483647 w 1083"/>
                <a:gd name="T11" fmla="*/ 2147483647 h 2736"/>
                <a:gd name="T12" fmla="*/ 2147483647 w 1083"/>
                <a:gd name="T13" fmla="*/ 2147483647 h 2736"/>
                <a:gd name="T14" fmla="*/ 2147483647 w 1083"/>
                <a:gd name="T15" fmla="*/ 0 h 2736"/>
                <a:gd name="T16" fmla="*/ 2147483647 w 1083"/>
                <a:gd name="T17" fmla="*/ 0 h 2736"/>
                <a:gd name="T18" fmla="*/ 2147483647 w 1083"/>
                <a:gd name="T19" fmla="*/ 2147483647 h 2736"/>
                <a:gd name="T20" fmla="*/ 2147483647 w 1083"/>
                <a:gd name="T21" fmla="*/ 2147483647 h 2736"/>
                <a:gd name="T22" fmla="*/ 2147483647 w 1083"/>
                <a:gd name="T23" fmla="*/ 2147483647 h 2736"/>
                <a:gd name="T24" fmla="*/ 2147483647 w 1083"/>
                <a:gd name="T25" fmla="*/ 2147483647 h 2736"/>
                <a:gd name="T26" fmla="*/ 2147483647 w 1083"/>
                <a:gd name="T27" fmla="*/ 2147483647 h 2736"/>
                <a:gd name="T28" fmla="*/ 2147483647 w 1083"/>
                <a:gd name="T29" fmla="*/ 2147483647 h 2736"/>
                <a:gd name="T30" fmla="*/ 2147483647 w 1083"/>
                <a:gd name="T31" fmla="*/ 2147483647 h 2736"/>
                <a:gd name="T32" fmla="*/ 2147483647 w 1083"/>
                <a:gd name="T33" fmla="*/ 2147483647 h 27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3"/>
                <a:gd name="T52" fmla="*/ 0 h 2736"/>
                <a:gd name="T53" fmla="*/ 1083 w 1083"/>
                <a:gd name="T54" fmla="*/ 2736 h 27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3" h="2736">
                  <a:moveTo>
                    <a:pt x="759" y="2565"/>
                  </a:moveTo>
                  <a:lnTo>
                    <a:pt x="627" y="2736"/>
                  </a:lnTo>
                  <a:lnTo>
                    <a:pt x="0" y="2736"/>
                  </a:lnTo>
                  <a:lnTo>
                    <a:pt x="0" y="2394"/>
                  </a:lnTo>
                  <a:lnTo>
                    <a:pt x="627" y="2394"/>
                  </a:lnTo>
                  <a:lnTo>
                    <a:pt x="627" y="57"/>
                  </a:lnTo>
                  <a:lnTo>
                    <a:pt x="645" y="21"/>
                  </a:lnTo>
                  <a:lnTo>
                    <a:pt x="684" y="0"/>
                  </a:lnTo>
                  <a:lnTo>
                    <a:pt x="912" y="0"/>
                  </a:lnTo>
                  <a:lnTo>
                    <a:pt x="912" y="57"/>
                  </a:lnTo>
                  <a:lnTo>
                    <a:pt x="1083" y="57"/>
                  </a:lnTo>
                  <a:lnTo>
                    <a:pt x="1083" y="798"/>
                  </a:lnTo>
                  <a:lnTo>
                    <a:pt x="855" y="1254"/>
                  </a:lnTo>
                  <a:lnTo>
                    <a:pt x="798" y="1254"/>
                  </a:lnTo>
                  <a:lnTo>
                    <a:pt x="798" y="1824"/>
                  </a:lnTo>
                  <a:lnTo>
                    <a:pt x="761" y="1877"/>
                  </a:lnTo>
                  <a:lnTo>
                    <a:pt x="761" y="256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 rot="16200000" flipV="1">
              <a:off x="18034883" y="21904194"/>
              <a:ext cx="3728665" cy="2444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16200000" flipV="1">
              <a:off x="19450934" y="22004992"/>
              <a:ext cx="1164856" cy="2381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 rot="16200000" flipV="1">
              <a:off x="19833426" y="21951016"/>
              <a:ext cx="555449" cy="131763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 rot="16200000" flipV="1">
              <a:off x="20399293" y="22170803"/>
              <a:ext cx="73002" cy="212725"/>
            </a:xfrm>
            <a:custGeom>
              <a:avLst/>
              <a:gdLst>
                <a:gd name="T0" fmla="*/ 0 w 171"/>
                <a:gd name="T1" fmla="*/ 0 h 570"/>
                <a:gd name="T2" fmla="*/ 0 w 171"/>
                <a:gd name="T3" fmla="*/ 2147483647 h 570"/>
                <a:gd name="T4" fmla="*/ 2147483647 w 171"/>
                <a:gd name="T5" fmla="*/ 2147483647 h 570"/>
                <a:gd name="T6" fmla="*/ 2147483647 w 171"/>
                <a:gd name="T7" fmla="*/ 2147483647 h 570"/>
                <a:gd name="T8" fmla="*/ 2147483647 w 171"/>
                <a:gd name="T9" fmla="*/ 2147483647 h 570"/>
                <a:gd name="T10" fmla="*/ 2147483647 w 171"/>
                <a:gd name="T11" fmla="*/ 0 h 570"/>
                <a:gd name="T12" fmla="*/ 0 w 171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70"/>
                <a:gd name="T23" fmla="*/ 171 w 171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70">
                  <a:moveTo>
                    <a:pt x="0" y="0"/>
                  </a:moveTo>
                  <a:lnTo>
                    <a:pt x="0" y="456"/>
                  </a:lnTo>
                  <a:lnTo>
                    <a:pt x="114" y="570"/>
                  </a:lnTo>
                  <a:lnTo>
                    <a:pt x="171" y="570"/>
                  </a:lnTo>
                  <a:lnTo>
                    <a:pt x="171" y="114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CE1">
                <a:lumMod val="7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 rot="16200000" flipH="1" flipV="1">
              <a:off x="20822389" y="21774876"/>
              <a:ext cx="249158" cy="28575"/>
            </a:xfrm>
            <a:custGeom>
              <a:avLst/>
              <a:gdLst>
                <a:gd name="T0" fmla="*/ 0 w 741"/>
                <a:gd name="T1" fmla="*/ 0 h 84"/>
                <a:gd name="T2" fmla="*/ 0 w 741"/>
                <a:gd name="T3" fmla="*/ 2147483647 h 84"/>
                <a:gd name="T4" fmla="*/ 2147483647 w 741"/>
                <a:gd name="T5" fmla="*/ 2147483647 h 84"/>
                <a:gd name="T6" fmla="*/ 2147483647 w 741"/>
                <a:gd name="T7" fmla="*/ 2147483647 h 84"/>
                <a:gd name="T8" fmla="*/ 2147483647 w 741"/>
                <a:gd name="T9" fmla="*/ 2147483647 h 84"/>
                <a:gd name="T10" fmla="*/ 2147483647 w 741"/>
                <a:gd name="T11" fmla="*/ 2147483647 h 84"/>
                <a:gd name="T12" fmla="*/ 2147483647 w 741"/>
                <a:gd name="T13" fmla="*/ 2147483647 h 84"/>
                <a:gd name="T14" fmla="*/ 2147483647 w 741"/>
                <a:gd name="T15" fmla="*/ 0 h 84"/>
                <a:gd name="T16" fmla="*/ 0 w 741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1"/>
                <a:gd name="T28" fmla="*/ 0 h 84"/>
                <a:gd name="T29" fmla="*/ 741 w 741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1" h="84">
                  <a:moveTo>
                    <a:pt x="0" y="0"/>
                  </a:moveTo>
                  <a:lnTo>
                    <a:pt x="0" y="57"/>
                  </a:lnTo>
                  <a:lnTo>
                    <a:pt x="627" y="57"/>
                  </a:lnTo>
                  <a:lnTo>
                    <a:pt x="636" y="84"/>
                  </a:lnTo>
                  <a:lnTo>
                    <a:pt x="684" y="84"/>
                  </a:lnTo>
                  <a:lnTo>
                    <a:pt x="690" y="36"/>
                  </a:lnTo>
                  <a:lnTo>
                    <a:pt x="735" y="27"/>
                  </a:lnTo>
                  <a:lnTo>
                    <a:pt x="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 rot="16200000" flipH="1" flipV="1">
              <a:off x="20321551" y="21169297"/>
              <a:ext cx="363422" cy="915987"/>
            </a:xfrm>
            <a:custGeom>
              <a:avLst/>
              <a:gdLst>
                <a:gd name="T0" fmla="*/ 2147483647 w 1083"/>
                <a:gd name="T1" fmla="*/ 2147483647 h 2736"/>
                <a:gd name="T2" fmla="*/ 2147483647 w 1083"/>
                <a:gd name="T3" fmla="*/ 2147483647 h 2736"/>
                <a:gd name="T4" fmla="*/ 0 w 1083"/>
                <a:gd name="T5" fmla="*/ 2147483647 h 2736"/>
                <a:gd name="T6" fmla="*/ 0 w 1083"/>
                <a:gd name="T7" fmla="*/ 2147483647 h 2736"/>
                <a:gd name="T8" fmla="*/ 2147483647 w 1083"/>
                <a:gd name="T9" fmla="*/ 2147483647 h 2736"/>
                <a:gd name="T10" fmla="*/ 2147483647 w 1083"/>
                <a:gd name="T11" fmla="*/ 2147483647 h 2736"/>
                <a:gd name="T12" fmla="*/ 2147483647 w 1083"/>
                <a:gd name="T13" fmla="*/ 2147483647 h 2736"/>
                <a:gd name="T14" fmla="*/ 2147483647 w 1083"/>
                <a:gd name="T15" fmla="*/ 0 h 2736"/>
                <a:gd name="T16" fmla="*/ 2147483647 w 1083"/>
                <a:gd name="T17" fmla="*/ 0 h 2736"/>
                <a:gd name="T18" fmla="*/ 2147483647 w 1083"/>
                <a:gd name="T19" fmla="*/ 2147483647 h 2736"/>
                <a:gd name="T20" fmla="*/ 2147483647 w 1083"/>
                <a:gd name="T21" fmla="*/ 2147483647 h 2736"/>
                <a:gd name="T22" fmla="*/ 2147483647 w 1083"/>
                <a:gd name="T23" fmla="*/ 2147483647 h 2736"/>
                <a:gd name="T24" fmla="*/ 2147483647 w 1083"/>
                <a:gd name="T25" fmla="*/ 2147483647 h 2736"/>
                <a:gd name="T26" fmla="*/ 2147483647 w 1083"/>
                <a:gd name="T27" fmla="*/ 2147483647 h 2736"/>
                <a:gd name="T28" fmla="*/ 2147483647 w 1083"/>
                <a:gd name="T29" fmla="*/ 2147483647 h 2736"/>
                <a:gd name="T30" fmla="*/ 2147483647 w 1083"/>
                <a:gd name="T31" fmla="*/ 2147483647 h 2736"/>
                <a:gd name="T32" fmla="*/ 2147483647 w 1083"/>
                <a:gd name="T33" fmla="*/ 2147483647 h 27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3"/>
                <a:gd name="T52" fmla="*/ 0 h 2736"/>
                <a:gd name="T53" fmla="*/ 1083 w 1083"/>
                <a:gd name="T54" fmla="*/ 2736 h 27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3" h="2736">
                  <a:moveTo>
                    <a:pt x="759" y="2565"/>
                  </a:moveTo>
                  <a:lnTo>
                    <a:pt x="627" y="2736"/>
                  </a:lnTo>
                  <a:lnTo>
                    <a:pt x="0" y="2736"/>
                  </a:lnTo>
                  <a:lnTo>
                    <a:pt x="0" y="2394"/>
                  </a:lnTo>
                  <a:lnTo>
                    <a:pt x="627" y="2394"/>
                  </a:lnTo>
                  <a:lnTo>
                    <a:pt x="627" y="57"/>
                  </a:lnTo>
                  <a:lnTo>
                    <a:pt x="645" y="21"/>
                  </a:lnTo>
                  <a:lnTo>
                    <a:pt x="684" y="0"/>
                  </a:lnTo>
                  <a:lnTo>
                    <a:pt x="912" y="0"/>
                  </a:lnTo>
                  <a:lnTo>
                    <a:pt x="912" y="57"/>
                  </a:lnTo>
                  <a:lnTo>
                    <a:pt x="1083" y="57"/>
                  </a:lnTo>
                  <a:lnTo>
                    <a:pt x="1083" y="798"/>
                  </a:lnTo>
                  <a:lnTo>
                    <a:pt x="855" y="1254"/>
                  </a:lnTo>
                  <a:lnTo>
                    <a:pt x="798" y="1254"/>
                  </a:lnTo>
                  <a:lnTo>
                    <a:pt x="798" y="1824"/>
                  </a:lnTo>
                  <a:lnTo>
                    <a:pt x="761" y="1877"/>
                  </a:lnTo>
                  <a:lnTo>
                    <a:pt x="761" y="256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13" name="Freeform 16"/>
            <p:cNvSpPr>
              <a:spLocks noChangeAspect="1"/>
            </p:cNvSpPr>
            <p:nvPr/>
          </p:nvSpPr>
          <p:spPr bwMode="auto">
            <a:xfrm rot="16200000" flipV="1">
              <a:off x="20285860" y="21635107"/>
              <a:ext cx="531644" cy="749299"/>
            </a:xfrm>
            <a:custGeom>
              <a:avLst/>
              <a:gdLst>
                <a:gd name="T0" fmla="*/ 2147483647 w 12960"/>
                <a:gd name="T1" fmla="*/ 2147483647 h 17928"/>
                <a:gd name="T2" fmla="*/ 2147483647 w 12960"/>
                <a:gd name="T3" fmla="*/ 2147483647 h 17928"/>
                <a:gd name="T4" fmla="*/ 2147483647 w 12960"/>
                <a:gd name="T5" fmla="*/ 2147483647 h 17928"/>
                <a:gd name="T6" fmla="*/ 2147483647 w 12960"/>
                <a:gd name="T7" fmla="*/ 2147483647 h 17928"/>
                <a:gd name="T8" fmla="*/ 2147483647 w 12960"/>
                <a:gd name="T9" fmla="*/ 2147483647 h 17928"/>
                <a:gd name="T10" fmla="*/ 2147483647 w 12960"/>
                <a:gd name="T11" fmla="*/ 2147483647 h 17928"/>
                <a:gd name="T12" fmla="*/ 2147483647 w 12960"/>
                <a:gd name="T13" fmla="*/ 2147483647 h 17928"/>
                <a:gd name="T14" fmla="*/ 2147483647 w 12960"/>
                <a:gd name="T15" fmla="*/ 2147483647 h 17928"/>
                <a:gd name="T16" fmla="*/ 2147483647 w 12960"/>
                <a:gd name="T17" fmla="*/ 0 h 17928"/>
                <a:gd name="T18" fmla="*/ 2147483647 w 12960"/>
                <a:gd name="T19" fmla="*/ 2147483647 h 17928"/>
                <a:gd name="T20" fmla="*/ 2147483647 w 12960"/>
                <a:gd name="T21" fmla="*/ 2147483647 h 17928"/>
                <a:gd name="T22" fmla="*/ 2147483647 w 12960"/>
                <a:gd name="T23" fmla="*/ 2147483647 h 17928"/>
                <a:gd name="T24" fmla="*/ 2147483647 w 12960"/>
                <a:gd name="T25" fmla="*/ 2147483647 h 17928"/>
                <a:gd name="T26" fmla="*/ 2147483647 w 12960"/>
                <a:gd name="T27" fmla="*/ 2147483647 h 17928"/>
                <a:gd name="T28" fmla="*/ 2147483647 w 12960"/>
                <a:gd name="T29" fmla="*/ 2147483647 h 17928"/>
                <a:gd name="T30" fmla="*/ 2147483647 w 12960"/>
                <a:gd name="T31" fmla="*/ 2147483647 h 17928"/>
                <a:gd name="T32" fmla="*/ 2147483647 w 12960"/>
                <a:gd name="T33" fmla="*/ 2147483647 h 17928"/>
                <a:gd name="T34" fmla="*/ 2147483647 w 12960"/>
                <a:gd name="T35" fmla="*/ 2147483647 h 17928"/>
                <a:gd name="T36" fmla="*/ 2147483647 w 12960"/>
                <a:gd name="T37" fmla="*/ 2147483647 h 17928"/>
                <a:gd name="T38" fmla="*/ 2147483647 w 12960"/>
                <a:gd name="T39" fmla="*/ 0 h 17928"/>
                <a:gd name="T40" fmla="*/ 2147483647 w 12960"/>
                <a:gd name="T41" fmla="*/ 2147483647 h 17928"/>
                <a:gd name="T42" fmla="*/ 2147483647 w 12960"/>
                <a:gd name="T43" fmla="*/ 2147483647 h 17928"/>
                <a:gd name="T44" fmla="*/ 2147483647 w 12960"/>
                <a:gd name="T45" fmla="*/ 2147483647 h 17928"/>
                <a:gd name="T46" fmla="*/ 2147483647 w 12960"/>
                <a:gd name="T47" fmla="*/ 2147483647 h 17928"/>
                <a:gd name="T48" fmla="*/ 2147483647 w 12960"/>
                <a:gd name="T49" fmla="*/ 2147483647 h 17928"/>
                <a:gd name="T50" fmla="*/ 0 w 12960"/>
                <a:gd name="T51" fmla="*/ 2147483647 h 17928"/>
                <a:gd name="T52" fmla="*/ 2147483647 w 12960"/>
                <a:gd name="T53" fmla="*/ 2147483647 h 179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60"/>
                <a:gd name="T82" fmla="*/ 0 h 17928"/>
                <a:gd name="T83" fmla="*/ 12960 w 12960"/>
                <a:gd name="T84" fmla="*/ 17928 h 179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60" h="17928">
                  <a:moveTo>
                    <a:pt x="24" y="17928"/>
                  </a:moveTo>
                  <a:lnTo>
                    <a:pt x="12960" y="17928"/>
                  </a:lnTo>
                  <a:lnTo>
                    <a:pt x="12960" y="15672"/>
                  </a:lnTo>
                  <a:lnTo>
                    <a:pt x="12672" y="14336"/>
                  </a:lnTo>
                  <a:lnTo>
                    <a:pt x="12000" y="14336"/>
                  </a:lnTo>
                  <a:lnTo>
                    <a:pt x="12000" y="9408"/>
                  </a:lnTo>
                  <a:lnTo>
                    <a:pt x="10880" y="6272"/>
                  </a:lnTo>
                  <a:lnTo>
                    <a:pt x="10880" y="448"/>
                  </a:lnTo>
                  <a:lnTo>
                    <a:pt x="8040" y="0"/>
                  </a:lnTo>
                  <a:cubicBezTo>
                    <a:pt x="8040" y="0"/>
                    <a:pt x="8070" y="4482"/>
                    <a:pt x="8034" y="4800"/>
                  </a:cubicBezTo>
                  <a:cubicBezTo>
                    <a:pt x="7998" y="5118"/>
                    <a:pt x="7995" y="5178"/>
                    <a:pt x="7938" y="5322"/>
                  </a:cubicBezTo>
                  <a:cubicBezTo>
                    <a:pt x="7881" y="5466"/>
                    <a:pt x="7898" y="5519"/>
                    <a:pt x="7782" y="5661"/>
                  </a:cubicBezTo>
                  <a:cubicBezTo>
                    <a:pt x="7715" y="5758"/>
                    <a:pt x="7668" y="5836"/>
                    <a:pt x="7578" y="5922"/>
                  </a:cubicBezTo>
                  <a:cubicBezTo>
                    <a:pt x="7488" y="6008"/>
                    <a:pt x="7422" y="6098"/>
                    <a:pt x="7242" y="6177"/>
                  </a:cubicBezTo>
                  <a:cubicBezTo>
                    <a:pt x="7044" y="6282"/>
                    <a:pt x="6765" y="6381"/>
                    <a:pt x="6498" y="6396"/>
                  </a:cubicBezTo>
                  <a:cubicBezTo>
                    <a:pt x="6231" y="6411"/>
                    <a:pt x="5969" y="6352"/>
                    <a:pt x="5745" y="6240"/>
                  </a:cubicBezTo>
                  <a:cubicBezTo>
                    <a:pt x="5527" y="6138"/>
                    <a:pt x="5423" y="6039"/>
                    <a:pt x="5307" y="5928"/>
                  </a:cubicBezTo>
                  <a:cubicBezTo>
                    <a:pt x="5192" y="5818"/>
                    <a:pt x="5134" y="5747"/>
                    <a:pt x="5055" y="5577"/>
                  </a:cubicBezTo>
                  <a:cubicBezTo>
                    <a:pt x="4896" y="5379"/>
                    <a:pt x="4830" y="4905"/>
                    <a:pt x="4830" y="4905"/>
                  </a:cubicBezTo>
                  <a:cubicBezTo>
                    <a:pt x="4830" y="2217"/>
                    <a:pt x="4832" y="0"/>
                    <a:pt x="4832" y="0"/>
                  </a:cubicBezTo>
                  <a:lnTo>
                    <a:pt x="2144" y="448"/>
                  </a:lnTo>
                  <a:lnTo>
                    <a:pt x="2144" y="6272"/>
                  </a:lnTo>
                  <a:lnTo>
                    <a:pt x="1024" y="9408"/>
                  </a:lnTo>
                  <a:lnTo>
                    <a:pt x="1024" y="14336"/>
                  </a:lnTo>
                  <a:lnTo>
                    <a:pt x="336" y="14304"/>
                  </a:lnTo>
                  <a:lnTo>
                    <a:pt x="0" y="15696"/>
                  </a:lnTo>
                  <a:lnTo>
                    <a:pt x="24" y="1792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14" name="Freeform 17"/>
            <p:cNvSpPr>
              <a:spLocks noChangeAspect="1"/>
            </p:cNvSpPr>
            <p:nvPr/>
          </p:nvSpPr>
          <p:spPr bwMode="auto">
            <a:xfrm rot="16200000" flipV="1">
              <a:off x="20600946" y="21891484"/>
              <a:ext cx="333269" cy="257175"/>
            </a:xfrm>
            <a:custGeom>
              <a:avLst/>
              <a:gdLst>
                <a:gd name="T0" fmla="*/ 2147483647 w 2268"/>
                <a:gd name="T1" fmla="*/ 2147483647 h 4101"/>
                <a:gd name="T2" fmla="*/ 2147483647 w 2268"/>
                <a:gd name="T3" fmla="*/ 0 h 4101"/>
                <a:gd name="T4" fmla="*/ 2147483647 w 2268"/>
                <a:gd name="T5" fmla="*/ 0 h 4101"/>
                <a:gd name="T6" fmla="*/ 2147483647 w 2268"/>
                <a:gd name="T7" fmla="*/ 2147483647 h 4101"/>
                <a:gd name="T8" fmla="*/ 2147483647 w 2268"/>
                <a:gd name="T9" fmla="*/ 2147483647 h 4101"/>
                <a:gd name="T10" fmla="*/ 2147483647 w 2268"/>
                <a:gd name="T11" fmla="*/ 2147483647 h 4101"/>
                <a:gd name="T12" fmla="*/ 2147483647 w 2268"/>
                <a:gd name="T13" fmla="*/ 2147483647 h 4101"/>
                <a:gd name="T14" fmla="*/ 2147483647 w 2268"/>
                <a:gd name="T15" fmla="*/ 2147483647 h 4101"/>
                <a:gd name="T16" fmla="*/ 2147483647 w 2268"/>
                <a:gd name="T17" fmla="*/ 2147483647 h 4101"/>
                <a:gd name="T18" fmla="*/ 2147483647 w 2268"/>
                <a:gd name="T19" fmla="*/ 2147483647 h 4101"/>
                <a:gd name="T20" fmla="*/ 2147483647 w 2268"/>
                <a:gd name="T21" fmla="*/ 2147483647 h 4101"/>
                <a:gd name="T22" fmla="*/ 2147483647 w 2268"/>
                <a:gd name="T23" fmla="*/ 2147483647 h 4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8"/>
                <a:gd name="T37" fmla="*/ 0 h 4101"/>
                <a:gd name="T38" fmla="*/ 2268 w 2268"/>
                <a:gd name="T39" fmla="*/ 4101 h 4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8" h="4101">
                  <a:moveTo>
                    <a:pt x="3" y="3032"/>
                  </a:moveTo>
                  <a:cubicBezTo>
                    <a:pt x="3" y="1352"/>
                    <a:pt x="6" y="0"/>
                    <a:pt x="6" y="0"/>
                  </a:cubicBezTo>
                  <a:cubicBezTo>
                    <a:pt x="6" y="0"/>
                    <a:pt x="1126" y="0"/>
                    <a:pt x="2246" y="0"/>
                  </a:cubicBezTo>
                  <a:cubicBezTo>
                    <a:pt x="2256" y="461"/>
                    <a:pt x="2268" y="2354"/>
                    <a:pt x="2244" y="2975"/>
                  </a:cubicBezTo>
                  <a:cubicBezTo>
                    <a:pt x="2235" y="3437"/>
                    <a:pt x="2154" y="3518"/>
                    <a:pt x="1965" y="3737"/>
                  </a:cubicBezTo>
                  <a:cubicBezTo>
                    <a:pt x="1776" y="3956"/>
                    <a:pt x="1659" y="3965"/>
                    <a:pt x="1557" y="4007"/>
                  </a:cubicBezTo>
                  <a:cubicBezTo>
                    <a:pt x="1455" y="4049"/>
                    <a:pt x="1428" y="4057"/>
                    <a:pt x="1347" y="4070"/>
                  </a:cubicBezTo>
                  <a:cubicBezTo>
                    <a:pt x="1266" y="4083"/>
                    <a:pt x="1191" y="4101"/>
                    <a:pt x="1071" y="4085"/>
                  </a:cubicBezTo>
                  <a:cubicBezTo>
                    <a:pt x="924" y="4082"/>
                    <a:pt x="771" y="4046"/>
                    <a:pt x="624" y="3974"/>
                  </a:cubicBezTo>
                  <a:cubicBezTo>
                    <a:pt x="477" y="3902"/>
                    <a:pt x="377" y="3838"/>
                    <a:pt x="285" y="3743"/>
                  </a:cubicBezTo>
                  <a:cubicBezTo>
                    <a:pt x="193" y="3648"/>
                    <a:pt x="119" y="3523"/>
                    <a:pt x="72" y="3404"/>
                  </a:cubicBezTo>
                  <a:cubicBezTo>
                    <a:pt x="25" y="3285"/>
                    <a:pt x="0" y="3116"/>
                    <a:pt x="3" y="3032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 rot="16200000" flipH="1" flipV="1">
              <a:off x="20399293" y="21650268"/>
              <a:ext cx="73002" cy="212725"/>
            </a:xfrm>
            <a:custGeom>
              <a:avLst/>
              <a:gdLst>
                <a:gd name="T0" fmla="*/ 0 w 171"/>
                <a:gd name="T1" fmla="*/ 0 h 570"/>
                <a:gd name="T2" fmla="*/ 0 w 171"/>
                <a:gd name="T3" fmla="*/ 2147483647 h 570"/>
                <a:gd name="T4" fmla="*/ 2147483647 w 171"/>
                <a:gd name="T5" fmla="*/ 2147483647 h 570"/>
                <a:gd name="T6" fmla="*/ 2147483647 w 171"/>
                <a:gd name="T7" fmla="*/ 2147483647 h 570"/>
                <a:gd name="T8" fmla="*/ 2147483647 w 171"/>
                <a:gd name="T9" fmla="*/ 2147483647 h 570"/>
                <a:gd name="T10" fmla="*/ 2147483647 w 171"/>
                <a:gd name="T11" fmla="*/ 0 h 570"/>
                <a:gd name="T12" fmla="*/ 0 w 171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570"/>
                <a:gd name="T23" fmla="*/ 171 w 171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570">
                  <a:moveTo>
                    <a:pt x="0" y="0"/>
                  </a:moveTo>
                  <a:lnTo>
                    <a:pt x="0" y="456"/>
                  </a:lnTo>
                  <a:lnTo>
                    <a:pt x="114" y="570"/>
                  </a:lnTo>
                  <a:lnTo>
                    <a:pt x="171" y="570"/>
                  </a:lnTo>
                  <a:lnTo>
                    <a:pt x="171" y="114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CE1">
                <a:lumMod val="7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 rot="16200000" flipV="1">
              <a:off x="20131801" y="22463632"/>
              <a:ext cx="85698" cy="333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 rot="16200000" flipV="1">
              <a:off x="20019081" y="22349335"/>
              <a:ext cx="33326" cy="2444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 rot="16200000" flipV="1">
              <a:off x="20130215" y="21528890"/>
              <a:ext cx="88872" cy="333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 rot="16200000" flipV="1">
              <a:off x="20018287" y="21423322"/>
              <a:ext cx="34914" cy="2444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 rot="16200000">
              <a:off x="20725567" y="21992291"/>
              <a:ext cx="349139" cy="5238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  <a:cs typeface="Times New Roman" pitchFamily="18" charset="0"/>
              </a:endParaRP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rot="16200000">
              <a:off x="20743029" y="22008170"/>
              <a:ext cx="3443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rot="16200000">
              <a:off x="20818415" y="22010550"/>
              <a:ext cx="21900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>
                <a:solidFill>
                  <a:sysClr val="windowText" lastClr="000000"/>
                </a:solidFill>
                <a:latin typeface="Lucida Sans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23408" y="1434373"/>
            <a:ext cx="1354839" cy="1314353"/>
            <a:chOff x="1384478" y="908720"/>
            <a:chExt cx="1707199" cy="1656184"/>
          </a:xfrm>
        </p:grpSpPr>
        <p:sp>
          <p:nvSpPr>
            <p:cNvPr id="24" name="Freeform 23"/>
            <p:cNvSpPr/>
            <p:nvPr/>
          </p:nvSpPr>
          <p:spPr>
            <a:xfrm>
              <a:off x="1384478" y="1133340"/>
              <a:ext cx="1707199" cy="700660"/>
            </a:xfrm>
            <a:custGeom>
              <a:avLst/>
              <a:gdLst>
                <a:gd name="connsiteX0" fmla="*/ 953036 w 1101144"/>
                <a:gd name="connsiteY0" fmla="*/ 1622738 h 1622738"/>
                <a:gd name="connsiteX1" fmla="*/ 1101144 w 1101144"/>
                <a:gd name="connsiteY1" fmla="*/ 1622738 h 1622738"/>
                <a:gd name="connsiteX2" fmla="*/ 1101144 w 1101144"/>
                <a:gd name="connsiteY2" fmla="*/ 334851 h 1622738"/>
                <a:gd name="connsiteX3" fmla="*/ 199622 w 1101144"/>
                <a:gd name="connsiteY3" fmla="*/ 334851 h 1622738"/>
                <a:gd name="connsiteX4" fmla="*/ 199622 w 1101144"/>
                <a:gd name="connsiteY4" fmla="*/ 0 h 1622738"/>
                <a:gd name="connsiteX5" fmla="*/ 0 w 1101144"/>
                <a:gd name="connsiteY5" fmla="*/ 0 h 1622738"/>
                <a:gd name="connsiteX6" fmla="*/ 0 w 1101144"/>
                <a:gd name="connsiteY6" fmla="*/ 476518 h 1622738"/>
                <a:gd name="connsiteX7" fmla="*/ 940158 w 1101144"/>
                <a:gd name="connsiteY7" fmla="*/ 476518 h 1622738"/>
                <a:gd name="connsiteX8" fmla="*/ 953036 w 1101144"/>
                <a:gd name="connsiteY8" fmla="*/ 1622738 h 1622738"/>
                <a:gd name="connsiteX0" fmla="*/ 953036 w 1716780"/>
                <a:gd name="connsiteY0" fmla="*/ 1622738 h 1622738"/>
                <a:gd name="connsiteX1" fmla="*/ 1101144 w 1716780"/>
                <a:gd name="connsiteY1" fmla="*/ 1622738 h 1622738"/>
                <a:gd name="connsiteX2" fmla="*/ 1716780 w 1716780"/>
                <a:gd name="connsiteY2" fmla="*/ 334851 h 1622738"/>
                <a:gd name="connsiteX3" fmla="*/ 199622 w 1716780"/>
                <a:gd name="connsiteY3" fmla="*/ 334851 h 1622738"/>
                <a:gd name="connsiteX4" fmla="*/ 199622 w 1716780"/>
                <a:gd name="connsiteY4" fmla="*/ 0 h 1622738"/>
                <a:gd name="connsiteX5" fmla="*/ 0 w 1716780"/>
                <a:gd name="connsiteY5" fmla="*/ 0 h 1622738"/>
                <a:gd name="connsiteX6" fmla="*/ 0 w 1716780"/>
                <a:gd name="connsiteY6" fmla="*/ 476518 h 1622738"/>
                <a:gd name="connsiteX7" fmla="*/ 940158 w 1716780"/>
                <a:gd name="connsiteY7" fmla="*/ 476518 h 1622738"/>
                <a:gd name="connsiteX8" fmla="*/ 953036 w 1716780"/>
                <a:gd name="connsiteY8" fmla="*/ 1622738 h 1622738"/>
                <a:gd name="connsiteX0" fmla="*/ 953036 w 1716780"/>
                <a:gd name="connsiteY0" fmla="*/ 1622738 h 1622738"/>
                <a:gd name="connsiteX1" fmla="*/ 1101144 w 1716780"/>
                <a:gd name="connsiteY1" fmla="*/ 1622738 h 1622738"/>
                <a:gd name="connsiteX2" fmla="*/ 1716780 w 1716780"/>
                <a:gd name="connsiteY2" fmla="*/ 334851 h 1622738"/>
                <a:gd name="connsiteX3" fmla="*/ 199622 w 1716780"/>
                <a:gd name="connsiteY3" fmla="*/ 334851 h 1622738"/>
                <a:gd name="connsiteX4" fmla="*/ 199622 w 1716780"/>
                <a:gd name="connsiteY4" fmla="*/ 0 h 1622738"/>
                <a:gd name="connsiteX5" fmla="*/ 0 w 1716780"/>
                <a:gd name="connsiteY5" fmla="*/ 0 h 1622738"/>
                <a:gd name="connsiteX6" fmla="*/ 0 w 1716780"/>
                <a:gd name="connsiteY6" fmla="*/ 476518 h 1622738"/>
                <a:gd name="connsiteX7" fmla="*/ 1507509 w 1716780"/>
                <a:gd name="connsiteY7" fmla="*/ 476518 h 1622738"/>
                <a:gd name="connsiteX8" fmla="*/ 953036 w 1716780"/>
                <a:gd name="connsiteY8" fmla="*/ 1622738 h 1622738"/>
                <a:gd name="connsiteX0" fmla="*/ 953036 w 1716780"/>
                <a:gd name="connsiteY0" fmla="*/ 1622738 h 1622738"/>
                <a:gd name="connsiteX1" fmla="*/ 1701691 w 1716780"/>
                <a:gd name="connsiteY1" fmla="*/ 1610667 h 1622738"/>
                <a:gd name="connsiteX2" fmla="*/ 1716780 w 1716780"/>
                <a:gd name="connsiteY2" fmla="*/ 334851 h 1622738"/>
                <a:gd name="connsiteX3" fmla="*/ 199622 w 1716780"/>
                <a:gd name="connsiteY3" fmla="*/ 334851 h 1622738"/>
                <a:gd name="connsiteX4" fmla="*/ 199622 w 1716780"/>
                <a:gd name="connsiteY4" fmla="*/ 0 h 1622738"/>
                <a:gd name="connsiteX5" fmla="*/ 0 w 1716780"/>
                <a:gd name="connsiteY5" fmla="*/ 0 h 1622738"/>
                <a:gd name="connsiteX6" fmla="*/ 0 w 1716780"/>
                <a:gd name="connsiteY6" fmla="*/ 476518 h 1622738"/>
                <a:gd name="connsiteX7" fmla="*/ 1507509 w 1716780"/>
                <a:gd name="connsiteY7" fmla="*/ 476518 h 1622738"/>
                <a:gd name="connsiteX8" fmla="*/ 953036 w 1716780"/>
                <a:gd name="connsiteY8" fmla="*/ 1622738 h 1622738"/>
                <a:gd name="connsiteX0" fmla="*/ 1502279 w 1716780"/>
                <a:gd name="connsiteY0" fmla="*/ 1610667 h 1610667"/>
                <a:gd name="connsiteX1" fmla="*/ 1701691 w 1716780"/>
                <a:gd name="connsiteY1" fmla="*/ 1610667 h 1610667"/>
                <a:gd name="connsiteX2" fmla="*/ 1716780 w 1716780"/>
                <a:gd name="connsiteY2" fmla="*/ 334851 h 1610667"/>
                <a:gd name="connsiteX3" fmla="*/ 199622 w 1716780"/>
                <a:gd name="connsiteY3" fmla="*/ 334851 h 1610667"/>
                <a:gd name="connsiteX4" fmla="*/ 199622 w 1716780"/>
                <a:gd name="connsiteY4" fmla="*/ 0 h 1610667"/>
                <a:gd name="connsiteX5" fmla="*/ 0 w 1716780"/>
                <a:gd name="connsiteY5" fmla="*/ 0 h 1610667"/>
                <a:gd name="connsiteX6" fmla="*/ 0 w 1716780"/>
                <a:gd name="connsiteY6" fmla="*/ 476518 h 1610667"/>
                <a:gd name="connsiteX7" fmla="*/ 1507509 w 1716780"/>
                <a:gd name="connsiteY7" fmla="*/ 476518 h 1610667"/>
                <a:gd name="connsiteX8" fmla="*/ 1502279 w 1716780"/>
                <a:gd name="connsiteY8" fmla="*/ 1610667 h 1610667"/>
                <a:gd name="connsiteX0" fmla="*/ 1517394 w 1716780"/>
                <a:gd name="connsiteY0" fmla="*/ 885193 h 1610667"/>
                <a:gd name="connsiteX1" fmla="*/ 1701691 w 1716780"/>
                <a:gd name="connsiteY1" fmla="*/ 1610667 h 1610667"/>
                <a:gd name="connsiteX2" fmla="*/ 1716780 w 1716780"/>
                <a:gd name="connsiteY2" fmla="*/ 334851 h 1610667"/>
                <a:gd name="connsiteX3" fmla="*/ 199622 w 1716780"/>
                <a:gd name="connsiteY3" fmla="*/ 334851 h 1610667"/>
                <a:gd name="connsiteX4" fmla="*/ 199622 w 1716780"/>
                <a:gd name="connsiteY4" fmla="*/ 0 h 1610667"/>
                <a:gd name="connsiteX5" fmla="*/ 0 w 1716780"/>
                <a:gd name="connsiteY5" fmla="*/ 0 h 1610667"/>
                <a:gd name="connsiteX6" fmla="*/ 0 w 1716780"/>
                <a:gd name="connsiteY6" fmla="*/ 476518 h 1610667"/>
                <a:gd name="connsiteX7" fmla="*/ 1507509 w 1716780"/>
                <a:gd name="connsiteY7" fmla="*/ 476518 h 1610667"/>
                <a:gd name="connsiteX8" fmla="*/ 1517394 w 1716780"/>
                <a:gd name="connsiteY8" fmla="*/ 885193 h 1610667"/>
                <a:gd name="connsiteX0" fmla="*/ 1517394 w 1716780"/>
                <a:gd name="connsiteY0" fmla="*/ 885193 h 915421"/>
                <a:gd name="connsiteX1" fmla="*/ 1701691 w 1716780"/>
                <a:gd name="connsiteY1" fmla="*/ 915421 h 915421"/>
                <a:gd name="connsiteX2" fmla="*/ 1716780 w 1716780"/>
                <a:gd name="connsiteY2" fmla="*/ 334851 h 915421"/>
                <a:gd name="connsiteX3" fmla="*/ 199622 w 1716780"/>
                <a:gd name="connsiteY3" fmla="*/ 334851 h 915421"/>
                <a:gd name="connsiteX4" fmla="*/ 199622 w 1716780"/>
                <a:gd name="connsiteY4" fmla="*/ 0 h 915421"/>
                <a:gd name="connsiteX5" fmla="*/ 0 w 1716780"/>
                <a:gd name="connsiteY5" fmla="*/ 0 h 915421"/>
                <a:gd name="connsiteX6" fmla="*/ 0 w 1716780"/>
                <a:gd name="connsiteY6" fmla="*/ 476518 h 915421"/>
                <a:gd name="connsiteX7" fmla="*/ 1507509 w 1716780"/>
                <a:gd name="connsiteY7" fmla="*/ 476518 h 915421"/>
                <a:gd name="connsiteX8" fmla="*/ 1517394 w 1716780"/>
                <a:gd name="connsiteY8" fmla="*/ 885193 h 915421"/>
                <a:gd name="connsiteX0" fmla="*/ 1506377 w 1716780"/>
                <a:gd name="connsiteY0" fmla="*/ 695152 h 915421"/>
                <a:gd name="connsiteX1" fmla="*/ 1701691 w 1716780"/>
                <a:gd name="connsiteY1" fmla="*/ 915421 h 915421"/>
                <a:gd name="connsiteX2" fmla="*/ 1716780 w 1716780"/>
                <a:gd name="connsiteY2" fmla="*/ 334851 h 915421"/>
                <a:gd name="connsiteX3" fmla="*/ 199622 w 1716780"/>
                <a:gd name="connsiteY3" fmla="*/ 334851 h 915421"/>
                <a:gd name="connsiteX4" fmla="*/ 199622 w 1716780"/>
                <a:gd name="connsiteY4" fmla="*/ 0 h 915421"/>
                <a:gd name="connsiteX5" fmla="*/ 0 w 1716780"/>
                <a:gd name="connsiteY5" fmla="*/ 0 h 915421"/>
                <a:gd name="connsiteX6" fmla="*/ 0 w 1716780"/>
                <a:gd name="connsiteY6" fmla="*/ 476518 h 915421"/>
                <a:gd name="connsiteX7" fmla="*/ 1507509 w 1716780"/>
                <a:gd name="connsiteY7" fmla="*/ 476518 h 915421"/>
                <a:gd name="connsiteX8" fmla="*/ 1506377 w 1716780"/>
                <a:gd name="connsiteY8" fmla="*/ 695152 h 915421"/>
                <a:gd name="connsiteX0" fmla="*/ 1506377 w 1716780"/>
                <a:gd name="connsiteY0" fmla="*/ 695152 h 697838"/>
                <a:gd name="connsiteX1" fmla="*/ 1707199 w 1716780"/>
                <a:gd name="connsiteY1" fmla="*/ 697838 h 697838"/>
                <a:gd name="connsiteX2" fmla="*/ 1716780 w 1716780"/>
                <a:gd name="connsiteY2" fmla="*/ 334851 h 697838"/>
                <a:gd name="connsiteX3" fmla="*/ 199622 w 1716780"/>
                <a:gd name="connsiteY3" fmla="*/ 334851 h 697838"/>
                <a:gd name="connsiteX4" fmla="*/ 199622 w 1716780"/>
                <a:gd name="connsiteY4" fmla="*/ 0 h 697838"/>
                <a:gd name="connsiteX5" fmla="*/ 0 w 1716780"/>
                <a:gd name="connsiteY5" fmla="*/ 0 h 697838"/>
                <a:gd name="connsiteX6" fmla="*/ 0 w 1716780"/>
                <a:gd name="connsiteY6" fmla="*/ 476518 h 697838"/>
                <a:gd name="connsiteX7" fmla="*/ 1507509 w 1716780"/>
                <a:gd name="connsiteY7" fmla="*/ 476518 h 697838"/>
                <a:gd name="connsiteX8" fmla="*/ 1506377 w 1716780"/>
                <a:gd name="connsiteY8" fmla="*/ 695152 h 697838"/>
                <a:gd name="connsiteX0" fmla="*/ 1506377 w 1707199"/>
                <a:gd name="connsiteY0" fmla="*/ 695152 h 697838"/>
                <a:gd name="connsiteX1" fmla="*/ 1707199 w 1707199"/>
                <a:gd name="connsiteY1" fmla="*/ 697838 h 697838"/>
                <a:gd name="connsiteX2" fmla="*/ 1705763 w 1707199"/>
                <a:gd name="connsiteY2" fmla="*/ 334851 h 697838"/>
                <a:gd name="connsiteX3" fmla="*/ 199622 w 1707199"/>
                <a:gd name="connsiteY3" fmla="*/ 334851 h 697838"/>
                <a:gd name="connsiteX4" fmla="*/ 199622 w 1707199"/>
                <a:gd name="connsiteY4" fmla="*/ 0 h 697838"/>
                <a:gd name="connsiteX5" fmla="*/ 0 w 1707199"/>
                <a:gd name="connsiteY5" fmla="*/ 0 h 697838"/>
                <a:gd name="connsiteX6" fmla="*/ 0 w 1707199"/>
                <a:gd name="connsiteY6" fmla="*/ 476518 h 697838"/>
                <a:gd name="connsiteX7" fmla="*/ 1507509 w 1707199"/>
                <a:gd name="connsiteY7" fmla="*/ 476518 h 697838"/>
                <a:gd name="connsiteX8" fmla="*/ 1506377 w 1707199"/>
                <a:gd name="connsiteY8" fmla="*/ 695152 h 697838"/>
                <a:gd name="connsiteX0" fmla="*/ 1506377 w 1707199"/>
                <a:gd name="connsiteY0" fmla="*/ 700660 h 700660"/>
                <a:gd name="connsiteX1" fmla="*/ 1707199 w 1707199"/>
                <a:gd name="connsiteY1" fmla="*/ 697838 h 700660"/>
                <a:gd name="connsiteX2" fmla="*/ 1705763 w 1707199"/>
                <a:gd name="connsiteY2" fmla="*/ 334851 h 700660"/>
                <a:gd name="connsiteX3" fmla="*/ 199622 w 1707199"/>
                <a:gd name="connsiteY3" fmla="*/ 334851 h 700660"/>
                <a:gd name="connsiteX4" fmla="*/ 199622 w 1707199"/>
                <a:gd name="connsiteY4" fmla="*/ 0 h 700660"/>
                <a:gd name="connsiteX5" fmla="*/ 0 w 1707199"/>
                <a:gd name="connsiteY5" fmla="*/ 0 h 700660"/>
                <a:gd name="connsiteX6" fmla="*/ 0 w 1707199"/>
                <a:gd name="connsiteY6" fmla="*/ 476518 h 700660"/>
                <a:gd name="connsiteX7" fmla="*/ 1507509 w 1707199"/>
                <a:gd name="connsiteY7" fmla="*/ 476518 h 700660"/>
                <a:gd name="connsiteX8" fmla="*/ 1506377 w 1707199"/>
                <a:gd name="connsiteY8" fmla="*/ 700660 h 7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7199" h="700660">
                  <a:moveTo>
                    <a:pt x="1506377" y="700660"/>
                  </a:moveTo>
                  <a:lnTo>
                    <a:pt x="1707199" y="697838"/>
                  </a:lnTo>
                  <a:cubicBezTo>
                    <a:pt x="1706720" y="576842"/>
                    <a:pt x="1706242" y="455847"/>
                    <a:pt x="1705763" y="334851"/>
                  </a:cubicBezTo>
                  <a:lnTo>
                    <a:pt x="199622" y="334851"/>
                  </a:lnTo>
                  <a:lnTo>
                    <a:pt x="199622" y="0"/>
                  </a:lnTo>
                  <a:lnTo>
                    <a:pt x="0" y="0"/>
                  </a:lnTo>
                  <a:lnTo>
                    <a:pt x="0" y="476518"/>
                  </a:lnTo>
                  <a:lnTo>
                    <a:pt x="1507509" y="476518"/>
                  </a:lnTo>
                  <a:cubicBezTo>
                    <a:pt x="1505766" y="854568"/>
                    <a:pt x="1508120" y="322610"/>
                    <a:pt x="1506377" y="7006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86417" y="908720"/>
              <a:ext cx="1401407" cy="527278"/>
            </a:xfrm>
            <a:custGeom>
              <a:avLst/>
              <a:gdLst>
                <a:gd name="connsiteX0" fmla="*/ 194397 w 2989154"/>
                <a:gd name="connsiteY0" fmla="*/ 244710 h 640259"/>
                <a:gd name="connsiteX1" fmla="*/ 522808 w 2989154"/>
                <a:gd name="connsiteY1" fmla="*/ 25770 h 640259"/>
                <a:gd name="connsiteX2" fmla="*/ 909174 w 2989154"/>
                <a:gd name="connsiteY2" fmla="*/ 270468 h 640259"/>
                <a:gd name="connsiteX3" fmla="*/ 1250464 w 2989154"/>
                <a:gd name="connsiteY3" fmla="*/ 12891 h 640259"/>
                <a:gd name="connsiteX4" fmla="*/ 1585315 w 2989154"/>
                <a:gd name="connsiteY4" fmla="*/ 270468 h 640259"/>
                <a:gd name="connsiteX5" fmla="*/ 1862211 w 2989154"/>
                <a:gd name="connsiteY5" fmla="*/ 12 h 640259"/>
                <a:gd name="connsiteX6" fmla="*/ 2145546 w 2989154"/>
                <a:gd name="connsiteY6" fmla="*/ 283347 h 640259"/>
                <a:gd name="connsiteX7" fmla="*/ 2428881 w 2989154"/>
                <a:gd name="connsiteY7" fmla="*/ 6451 h 640259"/>
                <a:gd name="connsiteX8" fmla="*/ 2744414 w 2989154"/>
                <a:gd name="connsiteY8" fmla="*/ 276908 h 640259"/>
                <a:gd name="connsiteX9" fmla="*/ 2802369 w 2989154"/>
                <a:gd name="connsiteY9" fmla="*/ 586001 h 640259"/>
                <a:gd name="connsiteX10" fmla="*/ 207276 w 2989154"/>
                <a:gd name="connsiteY10" fmla="*/ 605319 h 640259"/>
                <a:gd name="connsiteX11" fmla="*/ 194397 w 2989154"/>
                <a:gd name="connsiteY11" fmla="*/ 244710 h 640259"/>
                <a:gd name="connsiteX0" fmla="*/ 194397 w 2989154"/>
                <a:gd name="connsiteY0" fmla="*/ 244710 h 640259"/>
                <a:gd name="connsiteX1" fmla="*/ 522808 w 2989154"/>
                <a:gd name="connsiteY1" fmla="*/ 25770 h 640259"/>
                <a:gd name="connsiteX2" fmla="*/ 909174 w 2989154"/>
                <a:gd name="connsiteY2" fmla="*/ 270468 h 640259"/>
                <a:gd name="connsiteX3" fmla="*/ 1250464 w 2989154"/>
                <a:gd name="connsiteY3" fmla="*/ 12891 h 640259"/>
                <a:gd name="connsiteX4" fmla="*/ 1585315 w 2989154"/>
                <a:gd name="connsiteY4" fmla="*/ 270468 h 640259"/>
                <a:gd name="connsiteX5" fmla="*/ 1862211 w 2989154"/>
                <a:gd name="connsiteY5" fmla="*/ 12 h 640259"/>
                <a:gd name="connsiteX6" fmla="*/ 2145546 w 2989154"/>
                <a:gd name="connsiteY6" fmla="*/ 283347 h 640259"/>
                <a:gd name="connsiteX7" fmla="*/ 2428881 w 2989154"/>
                <a:gd name="connsiteY7" fmla="*/ 6451 h 640259"/>
                <a:gd name="connsiteX8" fmla="*/ 2744414 w 2989154"/>
                <a:gd name="connsiteY8" fmla="*/ 276908 h 640259"/>
                <a:gd name="connsiteX9" fmla="*/ 2802369 w 2989154"/>
                <a:gd name="connsiteY9" fmla="*/ 586001 h 640259"/>
                <a:gd name="connsiteX10" fmla="*/ 207276 w 2989154"/>
                <a:gd name="connsiteY10" fmla="*/ 605319 h 640259"/>
                <a:gd name="connsiteX11" fmla="*/ 194397 w 2989154"/>
                <a:gd name="connsiteY11" fmla="*/ 244710 h 640259"/>
                <a:gd name="connsiteX0" fmla="*/ 194397 w 2989154"/>
                <a:gd name="connsiteY0" fmla="*/ 244710 h 640259"/>
                <a:gd name="connsiteX1" fmla="*/ 522808 w 2989154"/>
                <a:gd name="connsiteY1" fmla="*/ 25770 h 640259"/>
                <a:gd name="connsiteX2" fmla="*/ 909174 w 2989154"/>
                <a:gd name="connsiteY2" fmla="*/ 270468 h 640259"/>
                <a:gd name="connsiteX3" fmla="*/ 1250464 w 2989154"/>
                <a:gd name="connsiteY3" fmla="*/ 12891 h 640259"/>
                <a:gd name="connsiteX4" fmla="*/ 1585315 w 2989154"/>
                <a:gd name="connsiteY4" fmla="*/ 270468 h 640259"/>
                <a:gd name="connsiteX5" fmla="*/ 1862211 w 2989154"/>
                <a:gd name="connsiteY5" fmla="*/ 12 h 640259"/>
                <a:gd name="connsiteX6" fmla="*/ 2145546 w 2989154"/>
                <a:gd name="connsiteY6" fmla="*/ 283347 h 640259"/>
                <a:gd name="connsiteX7" fmla="*/ 2428881 w 2989154"/>
                <a:gd name="connsiteY7" fmla="*/ 6451 h 640259"/>
                <a:gd name="connsiteX8" fmla="*/ 2744414 w 2989154"/>
                <a:gd name="connsiteY8" fmla="*/ 276908 h 640259"/>
                <a:gd name="connsiteX9" fmla="*/ 2802369 w 2989154"/>
                <a:gd name="connsiteY9" fmla="*/ 586001 h 640259"/>
                <a:gd name="connsiteX10" fmla="*/ 207276 w 2989154"/>
                <a:gd name="connsiteY10" fmla="*/ 605319 h 640259"/>
                <a:gd name="connsiteX11" fmla="*/ 194397 w 2989154"/>
                <a:gd name="connsiteY11" fmla="*/ 244710 h 640259"/>
                <a:gd name="connsiteX0" fmla="*/ 194397 w 2975956"/>
                <a:gd name="connsiteY0" fmla="*/ 244710 h 640259"/>
                <a:gd name="connsiteX1" fmla="*/ 522808 w 2975956"/>
                <a:gd name="connsiteY1" fmla="*/ 25770 h 640259"/>
                <a:gd name="connsiteX2" fmla="*/ 909174 w 2975956"/>
                <a:gd name="connsiteY2" fmla="*/ 270468 h 640259"/>
                <a:gd name="connsiteX3" fmla="*/ 1250464 w 2975956"/>
                <a:gd name="connsiteY3" fmla="*/ 12891 h 640259"/>
                <a:gd name="connsiteX4" fmla="*/ 1585315 w 2975956"/>
                <a:gd name="connsiteY4" fmla="*/ 270468 h 640259"/>
                <a:gd name="connsiteX5" fmla="*/ 1862211 w 2975956"/>
                <a:gd name="connsiteY5" fmla="*/ 12 h 640259"/>
                <a:gd name="connsiteX6" fmla="*/ 2145546 w 2975956"/>
                <a:gd name="connsiteY6" fmla="*/ 283347 h 640259"/>
                <a:gd name="connsiteX7" fmla="*/ 2428881 w 2975956"/>
                <a:gd name="connsiteY7" fmla="*/ 6451 h 640259"/>
                <a:gd name="connsiteX8" fmla="*/ 2744414 w 2975956"/>
                <a:gd name="connsiteY8" fmla="*/ 276908 h 640259"/>
                <a:gd name="connsiteX9" fmla="*/ 2802369 w 2975956"/>
                <a:gd name="connsiteY9" fmla="*/ 586001 h 640259"/>
                <a:gd name="connsiteX10" fmla="*/ 207276 w 2975956"/>
                <a:gd name="connsiteY10" fmla="*/ 605319 h 640259"/>
                <a:gd name="connsiteX11" fmla="*/ 194397 w 2975956"/>
                <a:gd name="connsiteY11" fmla="*/ 244710 h 640259"/>
                <a:gd name="connsiteX0" fmla="*/ 194397 w 2802369"/>
                <a:gd name="connsiteY0" fmla="*/ 244710 h 640259"/>
                <a:gd name="connsiteX1" fmla="*/ 522808 w 2802369"/>
                <a:gd name="connsiteY1" fmla="*/ 25770 h 640259"/>
                <a:gd name="connsiteX2" fmla="*/ 909174 w 2802369"/>
                <a:gd name="connsiteY2" fmla="*/ 270468 h 640259"/>
                <a:gd name="connsiteX3" fmla="*/ 1250464 w 2802369"/>
                <a:gd name="connsiteY3" fmla="*/ 12891 h 640259"/>
                <a:gd name="connsiteX4" fmla="*/ 1585315 w 2802369"/>
                <a:gd name="connsiteY4" fmla="*/ 270468 h 640259"/>
                <a:gd name="connsiteX5" fmla="*/ 1862211 w 2802369"/>
                <a:gd name="connsiteY5" fmla="*/ 12 h 640259"/>
                <a:gd name="connsiteX6" fmla="*/ 2145546 w 2802369"/>
                <a:gd name="connsiteY6" fmla="*/ 283347 h 640259"/>
                <a:gd name="connsiteX7" fmla="*/ 2428881 w 2802369"/>
                <a:gd name="connsiteY7" fmla="*/ 6451 h 640259"/>
                <a:gd name="connsiteX8" fmla="*/ 2744414 w 2802369"/>
                <a:gd name="connsiteY8" fmla="*/ 276908 h 640259"/>
                <a:gd name="connsiteX9" fmla="*/ 2802369 w 2802369"/>
                <a:gd name="connsiteY9" fmla="*/ 586001 h 640259"/>
                <a:gd name="connsiteX10" fmla="*/ 207276 w 2802369"/>
                <a:gd name="connsiteY10" fmla="*/ 605319 h 640259"/>
                <a:gd name="connsiteX11" fmla="*/ 194397 w 2802369"/>
                <a:gd name="connsiteY11" fmla="*/ 244710 h 640259"/>
                <a:gd name="connsiteX0" fmla="*/ 192026 w 2742043"/>
                <a:gd name="connsiteY0" fmla="*/ 244710 h 638880"/>
                <a:gd name="connsiteX1" fmla="*/ 520437 w 2742043"/>
                <a:gd name="connsiteY1" fmla="*/ 25770 h 638880"/>
                <a:gd name="connsiteX2" fmla="*/ 906803 w 2742043"/>
                <a:gd name="connsiteY2" fmla="*/ 270468 h 638880"/>
                <a:gd name="connsiteX3" fmla="*/ 1248093 w 2742043"/>
                <a:gd name="connsiteY3" fmla="*/ 12891 h 638880"/>
                <a:gd name="connsiteX4" fmla="*/ 1582944 w 2742043"/>
                <a:gd name="connsiteY4" fmla="*/ 270468 h 638880"/>
                <a:gd name="connsiteX5" fmla="*/ 1859840 w 2742043"/>
                <a:gd name="connsiteY5" fmla="*/ 12 h 638880"/>
                <a:gd name="connsiteX6" fmla="*/ 2143175 w 2742043"/>
                <a:gd name="connsiteY6" fmla="*/ 283347 h 638880"/>
                <a:gd name="connsiteX7" fmla="*/ 2426510 w 2742043"/>
                <a:gd name="connsiteY7" fmla="*/ 6451 h 638880"/>
                <a:gd name="connsiteX8" fmla="*/ 2742043 w 2742043"/>
                <a:gd name="connsiteY8" fmla="*/ 276908 h 638880"/>
                <a:gd name="connsiteX9" fmla="*/ 2742043 w 2742043"/>
                <a:gd name="connsiteY9" fmla="*/ 586001 h 638880"/>
                <a:gd name="connsiteX10" fmla="*/ 204905 w 2742043"/>
                <a:gd name="connsiteY10" fmla="*/ 605319 h 638880"/>
                <a:gd name="connsiteX11" fmla="*/ 192026 w 2742043"/>
                <a:gd name="connsiteY11" fmla="*/ 244710 h 638880"/>
                <a:gd name="connsiteX0" fmla="*/ 192026 w 2742043"/>
                <a:gd name="connsiteY0" fmla="*/ 244710 h 628066"/>
                <a:gd name="connsiteX1" fmla="*/ 520437 w 2742043"/>
                <a:gd name="connsiteY1" fmla="*/ 25770 h 628066"/>
                <a:gd name="connsiteX2" fmla="*/ 906803 w 2742043"/>
                <a:gd name="connsiteY2" fmla="*/ 270468 h 628066"/>
                <a:gd name="connsiteX3" fmla="*/ 1248093 w 2742043"/>
                <a:gd name="connsiteY3" fmla="*/ 12891 h 628066"/>
                <a:gd name="connsiteX4" fmla="*/ 1582944 w 2742043"/>
                <a:gd name="connsiteY4" fmla="*/ 270468 h 628066"/>
                <a:gd name="connsiteX5" fmla="*/ 1859840 w 2742043"/>
                <a:gd name="connsiteY5" fmla="*/ 12 h 628066"/>
                <a:gd name="connsiteX6" fmla="*/ 2143175 w 2742043"/>
                <a:gd name="connsiteY6" fmla="*/ 283347 h 628066"/>
                <a:gd name="connsiteX7" fmla="*/ 2426510 w 2742043"/>
                <a:gd name="connsiteY7" fmla="*/ 6451 h 628066"/>
                <a:gd name="connsiteX8" fmla="*/ 2742043 w 2742043"/>
                <a:gd name="connsiteY8" fmla="*/ 276908 h 628066"/>
                <a:gd name="connsiteX9" fmla="*/ 2742043 w 2742043"/>
                <a:gd name="connsiteY9" fmla="*/ 586001 h 628066"/>
                <a:gd name="connsiteX10" fmla="*/ 204905 w 2742043"/>
                <a:gd name="connsiteY10" fmla="*/ 605319 h 628066"/>
                <a:gd name="connsiteX11" fmla="*/ 192026 w 2742043"/>
                <a:gd name="connsiteY11" fmla="*/ 244710 h 628066"/>
                <a:gd name="connsiteX0" fmla="*/ 192026 w 2742043"/>
                <a:gd name="connsiteY0" fmla="*/ 244710 h 625899"/>
                <a:gd name="connsiteX1" fmla="*/ 520437 w 2742043"/>
                <a:gd name="connsiteY1" fmla="*/ 25770 h 625899"/>
                <a:gd name="connsiteX2" fmla="*/ 906803 w 2742043"/>
                <a:gd name="connsiteY2" fmla="*/ 270468 h 625899"/>
                <a:gd name="connsiteX3" fmla="*/ 1248093 w 2742043"/>
                <a:gd name="connsiteY3" fmla="*/ 12891 h 625899"/>
                <a:gd name="connsiteX4" fmla="*/ 1582944 w 2742043"/>
                <a:gd name="connsiteY4" fmla="*/ 270468 h 625899"/>
                <a:gd name="connsiteX5" fmla="*/ 1859840 w 2742043"/>
                <a:gd name="connsiteY5" fmla="*/ 12 h 625899"/>
                <a:gd name="connsiteX6" fmla="*/ 2143175 w 2742043"/>
                <a:gd name="connsiteY6" fmla="*/ 283347 h 625899"/>
                <a:gd name="connsiteX7" fmla="*/ 2426510 w 2742043"/>
                <a:gd name="connsiteY7" fmla="*/ 6451 h 625899"/>
                <a:gd name="connsiteX8" fmla="*/ 2742043 w 2742043"/>
                <a:gd name="connsiteY8" fmla="*/ 276908 h 625899"/>
                <a:gd name="connsiteX9" fmla="*/ 2742043 w 2742043"/>
                <a:gd name="connsiteY9" fmla="*/ 586001 h 625899"/>
                <a:gd name="connsiteX10" fmla="*/ 204905 w 2742043"/>
                <a:gd name="connsiteY10" fmla="*/ 605319 h 625899"/>
                <a:gd name="connsiteX11" fmla="*/ 192026 w 2742043"/>
                <a:gd name="connsiteY11" fmla="*/ 244710 h 625899"/>
                <a:gd name="connsiteX0" fmla="*/ 115472 w 2665489"/>
                <a:gd name="connsiteY0" fmla="*/ 244710 h 605319"/>
                <a:gd name="connsiteX1" fmla="*/ 443883 w 2665489"/>
                <a:gd name="connsiteY1" fmla="*/ 25770 h 605319"/>
                <a:gd name="connsiteX2" fmla="*/ 830249 w 2665489"/>
                <a:gd name="connsiteY2" fmla="*/ 270468 h 605319"/>
                <a:gd name="connsiteX3" fmla="*/ 1171539 w 2665489"/>
                <a:gd name="connsiteY3" fmla="*/ 12891 h 605319"/>
                <a:gd name="connsiteX4" fmla="*/ 1506390 w 2665489"/>
                <a:gd name="connsiteY4" fmla="*/ 270468 h 605319"/>
                <a:gd name="connsiteX5" fmla="*/ 1783286 w 2665489"/>
                <a:gd name="connsiteY5" fmla="*/ 12 h 605319"/>
                <a:gd name="connsiteX6" fmla="*/ 2066621 w 2665489"/>
                <a:gd name="connsiteY6" fmla="*/ 283347 h 605319"/>
                <a:gd name="connsiteX7" fmla="*/ 2349956 w 2665489"/>
                <a:gd name="connsiteY7" fmla="*/ 6451 h 605319"/>
                <a:gd name="connsiteX8" fmla="*/ 2665489 w 2665489"/>
                <a:gd name="connsiteY8" fmla="*/ 276908 h 605319"/>
                <a:gd name="connsiteX9" fmla="*/ 2665489 w 2665489"/>
                <a:gd name="connsiteY9" fmla="*/ 586001 h 605319"/>
                <a:gd name="connsiteX10" fmla="*/ 128351 w 2665489"/>
                <a:gd name="connsiteY10" fmla="*/ 605319 h 605319"/>
                <a:gd name="connsiteX11" fmla="*/ 115472 w 2665489"/>
                <a:gd name="connsiteY11" fmla="*/ 244710 h 605319"/>
                <a:gd name="connsiteX0" fmla="*/ 21629 w 2571646"/>
                <a:gd name="connsiteY0" fmla="*/ 244710 h 670142"/>
                <a:gd name="connsiteX1" fmla="*/ 350040 w 2571646"/>
                <a:gd name="connsiteY1" fmla="*/ 25770 h 670142"/>
                <a:gd name="connsiteX2" fmla="*/ 736406 w 2571646"/>
                <a:gd name="connsiteY2" fmla="*/ 270468 h 670142"/>
                <a:gd name="connsiteX3" fmla="*/ 1077696 w 2571646"/>
                <a:gd name="connsiteY3" fmla="*/ 12891 h 670142"/>
                <a:gd name="connsiteX4" fmla="*/ 1412547 w 2571646"/>
                <a:gd name="connsiteY4" fmla="*/ 270468 h 670142"/>
                <a:gd name="connsiteX5" fmla="*/ 1689443 w 2571646"/>
                <a:gd name="connsiteY5" fmla="*/ 12 h 670142"/>
                <a:gd name="connsiteX6" fmla="*/ 1972778 w 2571646"/>
                <a:gd name="connsiteY6" fmla="*/ 283347 h 670142"/>
                <a:gd name="connsiteX7" fmla="*/ 2256113 w 2571646"/>
                <a:gd name="connsiteY7" fmla="*/ 6451 h 670142"/>
                <a:gd name="connsiteX8" fmla="*/ 2571646 w 2571646"/>
                <a:gd name="connsiteY8" fmla="*/ 276908 h 670142"/>
                <a:gd name="connsiteX9" fmla="*/ 2571646 w 2571646"/>
                <a:gd name="connsiteY9" fmla="*/ 586001 h 670142"/>
                <a:gd name="connsiteX10" fmla="*/ 34508 w 2571646"/>
                <a:gd name="connsiteY10" fmla="*/ 605319 h 670142"/>
                <a:gd name="connsiteX11" fmla="*/ 21629 w 2571646"/>
                <a:gd name="connsiteY11" fmla="*/ 244710 h 670142"/>
                <a:gd name="connsiteX0" fmla="*/ 21629 w 2571646"/>
                <a:gd name="connsiteY0" fmla="*/ 244710 h 670142"/>
                <a:gd name="connsiteX1" fmla="*/ 350040 w 2571646"/>
                <a:gd name="connsiteY1" fmla="*/ 25770 h 670142"/>
                <a:gd name="connsiteX2" fmla="*/ 736406 w 2571646"/>
                <a:gd name="connsiteY2" fmla="*/ 270468 h 670142"/>
                <a:gd name="connsiteX3" fmla="*/ 1077696 w 2571646"/>
                <a:gd name="connsiteY3" fmla="*/ 12891 h 670142"/>
                <a:gd name="connsiteX4" fmla="*/ 1412547 w 2571646"/>
                <a:gd name="connsiteY4" fmla="*/ 270468 h 670142"/>
                <a:gd name="connsiteX5" fmla="*/ 1689443 w 2571646"/>
                <a:gd name="connsiteY5" fmla="*/ 12 h 670142"/>
                <a:gd name="connsiteX6" fmla="*/ 1972778 w 2571646"/>
                <a:gd name="connsiteY6" fmla="*/ 283347 h 670142"/>
                <a:gd name="connsiteX7" fmla="*/ 2256113 w 2571646"/>
                <a:gd name="connsiteY7" fmla="*/ 6451 h 670142"/>
                <a:gd name="connsiteX8" fmla="*/ 2571646 w 2571646"/>
                <a:gd name="connsiteY8" fmla="*/ 276908 h 670142"/>
                <a:gd name="connsiteX9" fmla="*/ 2571646 w 2571646"/>
                <a:gd name="connsiteY9" fmla="*/ 586001 h 670142"/>
                <a:gd name="connsiteX10" fmla="*/ 34508 w 2571646"/>
                <a:gd name="connsiteY10" fmla="*/ 605319 h 670142"/>
                <a:gd name="connsiteX11" fmla="*/ 21629 w 2571646"/>
                <a:gd name="connsiteY11" fmla="*/ 244710 h 670142"/>
                <a:gd name="connsiteX0" fmla="*/ 21629 w 2571646"/>
                <a:gd name="connsiteY0" fmla="*/ 244710 h 605319"/>
                <a:gd name="connsiteX1" fmla="*/ 350040 w 2571646"/>
                <a:gd name="connsiteY1" fmla="*/ 25770 h 605319"/>
                <a:gd name="connsiteX2" fmla="*/ 736406 w 2571646"/>
                <a:gd name="connsiteY2" fmla="*/ 270468 h 605319"/>
                <a:gd name="connsiteX3" fmla="*/ 1077696 w 2571646"/>
                <a:gd name="connsiteY3" fmla="*/ 12891 h 605319"/>
                <a:gd name="connsiteX4" fmla="*/ 1412547 w 2571646"/>
                <a:gd name="connsiteY4" fmla="*/ 270468 h 605319"/>
                <a:gd name="connsiteX5" fmla="*/ 1689443 w 2571646"/>
                <a:gd name="connsiteY5" fmla="*/ 12 h 605319"/>
                <a:gd name="connsiteX6" fmla="*/ 1972778 w 2571646"/>
                <a:gd name="connsiteY6" fmla="*/ 283347 h 605319"/>
                <a:gd name="connsiteX7" fmla="*/ 2256113 w 2571646"/>
                <a:gd name="connsiteY7" fmla="*/ 6451 h 605319"/>
                <a:gd name="connsiteX8" fmla="*/ 2571646 w 2571646"/>
                <a:gd name="connsiteY8" fmla="*/ 276908 h 605319"/>
                <a:gd name="connsiteX9" fmla="*/ 2571646 w 2571646"/>
                <a:gd name="connsiteY9" fmla="*/ 586001 h 605319"/>
                <a:gd name="connsiteX10" fmla="*/ 34508 w 2571646"/>
                <a:gd name="connsiteY10" fmla="*/ 605319 h 605319"/>
                <a:gd name="connsiteX11" fmla="*/ 21629 w 2571646"/>
                <a:gd name="connsiteY11" fmla="*/ 244710 h 605319"/>
                <a:gd name="connsiteX0" fmla="*/ 18373 w 2568390"/>
                <a:gd name="connsiteY0" fmla="*/ 244710 h 605319"/>
                <a:gd name="connsiteX1" fmla="*/ 346784 w 2568390"/>
                <a:gd name="connsiteY1" fmla="*/ 25770 h 605319"/>
                <a:gd name="connsiteX2" fmla="*/ 733150 w 2568390"/>
                <a:gd name="connsiteY2" fmla="*/ 270468 h 605319"/>
                <a:gd name="connsiteX3" fmla="*/ 1074440 w 2568390"/>
                <a:gd name="connsiteY3" fmla="*/ 12891 h 605319"/>
                <a:gd name="connsiteX4" fmla="*/ 1409291 w 2568390"/>
                <a:gd name="connsiteY4" fmla="*/ 270468 h 605319"/>
                <a:gd name="connsiteX5" fmla="*/ 1686187 w 2568390"/>
                <a:gd name="connsiteY5" fmla="*/ 12 h 605319"/>
                <a:gd name="connsiteX6" fmla="*/ 1969522 w 2568390"/>
                <a:gd name="connsiteY6" fmla="*/ 283347 h 605319"/>
                <a:gd name="connsiteX7" fmla="*/ 2252857 w 2568390"/>
                <a:gd name="connsiteY7" fmla="*/ 6451 h 605319"/>
                <a:gd name="connsiteX8" fmla="*/ 2568390 w 2568390"/>
                <a:gd name="connsiteY8" fmla="*/ 276908 h 605319"/>
                <a:gd name="connsiteX9" fmla="*/ 2568390 w 2568390"/>
                <a:gd name="connsiteY9" fmla="*/ 586001 h 605319"/>
                <a:gd name="connsiteX10" fmla="*/ 31252 w 2568390"/>
                <a:gd name="connsiteY10" fmla="*/ 605319 h 605319"/>
                <a:gd name="connsiteX11" fmla="*/ 18373 w 2568390"/>
                <a:gd name="connsiteY11" fmla="*/ 244710 h 605319"/>
                <a:gd name="connsiteX0" fmla="*/ 18373 w 2577443"/>
                <a:gd name="connsiteY0" fmla="*/ 244710 h 605319"/>
                <a:gd name="connsiteX1" fmla="*/ 346784 w 2577443"/>
                <a:gd name="connsiteY1" fmla="*/ 25770 h 605319"/>
                <a:gd name="connsiteX2" fmla="*/ 733150 w 2577443"/>
                <a:gd name="connsiteY2" fmla="*/ 270468 h 605319"/>
                <a:gd name="connsiteX3" fmla="*/ 1074440 w 2577443"/>
                <a:gd name="connsiteY3" fmla="*/ 12891 h 605319"/>
                <a:gd name="connsiteX4" fmla="*/ 1409291 w 2577443"/>
                <a:gd name="connsiteY4" fmla="*/ 270468 h 605319"/>
                <a:gd name="connsiteX5" fmla="*/ 1686187 w 2577443"/>
                <a:gd name="connsiteY5" fmla="*/ 12 h 605319"/>
                <a:gd name="connsiteX6" fmla="*/ 1969522 w 2577443"/>
                <a:gd name="connsiteY6" fmla="*/ 283347 h 605319"/>
                <a:gd name="connsiteX7" fmla="*/ 2252857 w 2577443"/>
                <a:gd name="connsiteY7" fmla="*/ 6451 h 605319"/>
                <a:gd name="connsiteX8" fmla="*/ 2568390 w 2577443"/>
                <a:gd name="connsiteY8" fmla="*/ 276908 h 605319"/>
                <a:gd name="connsiteX9" fmla="*/ 2577443 w 2577443"/>
                <a:gd name="connsiteY9" fmla="*/ 595054 h 605319"/>
                <a:gd name="connsiteX10" fmla="*/ 31252 w 2577443"/>
                <a:gd name="connsiteY10" fmla="*/ 605319 h 605319"/>
                <a:gd name="connsiteX11" fmla="*/ 18373 w 2577443"/>
                <a:gd name="connsiteY11" fmla="*/ 244710 h 605319"/>
                <a:gd name="connsiteX0" fmla="*/ 18373 w 2577443"/>
                <a:gd name="connsiteY0" fmla="*/ 244710 h 610143"/>
                <a:gd name="connsiteX1" fmla="*/ 346784 w 2577443"/>
                <a:gd name="connsiteY1" fmla="*/ 25770 h 610143"/>
                <a:gd name="connsiteX2" fmla="*/ 733150 w 2577443"/>
                <a:gd name="connsiteY2" fmla="*/ 270468 h 610143"/>
                <a:gd name="connsiteX3" fmla="*/ 1074440 w 2577443"/>
                <a:gd name="connsiteY3" fmla="*/ 12891 h 610143"/>
                <a:gd name="connsiteX4" fmla="*/ 1409291 w 2577443"/>
                <a:gd name="connsiteY4" fmla="*/ 270468 h 610143"/>
                <a:gd name="connsiteX5" fmla="*/ 1686187 w 2577443"/>
                <a:gd name="connsiteY5" fmla="*/ 12 h 610143"/>
                <a:gd name="connsiteX6" fmla="*/ 1969522 w 2577443"/>
                <a:gd name="connsiteY6" fmla="*/ 283347 h 610143"/>
                <a:gd name="connsiteX7" fmla="*/ 2252857 w 2577443"/>
                <a:gd name="connsiteY7" fmla="*/ 6451 h 610143"/>
                <a:gd name="connsiteX8" fmla="*/ 2568390 w 2577443"/>
                <a:gd name="connsiteY8" fmla="*/ 276908 h 610143"/>
                <a:gd name="connsiteX9" fmla="*/ 2577443 w 2577443"/>
                <a:gd name="connsiteY9" fmla="*/ 610143 h 610143"/>
                <a:gd name="connsiteX10" fmla="*/ 31252 w 2577443"/>
                <a:gd name="connsiteY10" fmla="*/ 605319 h 610143"/>
                <a:gd name="connsiteX11" fmla="*/ 18373 w 2577443"/>
                <a:gd name="connsiteY11" fmla="*/ 244710 h 610143"/>
                <a:gd name="connsiteX0" fmla="*/ 18373 w 2577443"/>
                <a:gd name="connsiteY0" fmla="*/ 244710 h 605319"/>
                <a:gd name="connsiteX1" fmla="*/ 346784 w 2577443"/>
                <a:gd name="connsiteY1" fmla="*/ 25770 h 605319"/>
                <a:gd name="connsiteX2" fmla="*/ 733150 w 2577443"/>
                <a:gd name="connsiteY2" fmla="*/ 270468 h 605319"/>
                <a:gd name="connsiteX3" fmla="*/ 1074440 w 2577443"/>
                <a:gd name="connsiteY3" fmla="*/ 12891 h 605319"/>
                <a:gd name="connsiteX4" fmla="*/ 1409291 w 2577443"/>
                <a:gd name="connsiteY4" fmla="*/ 270468 h 605319"/>
                <a:gd name="connsiteX5" fmla="*/ 1686187 w 2577443"/>
                <a:gd name="connsiteY5" fmla="*/ 12 h 605319"/>
                <a:gd name="connsiteX6" fmla="*/ 1969522 w 2577443"/>
                <a:gd name="connsiteY6" fmla="*/ 283347 h 605319"/>
                <a:gd name="connsiteX7" fmla="*/ 2252857 w 2577443"/>
                <a:gd name="connsiteY7" fmla="*/ 6451 h 605319"/>
                <a:gd name="connsiteX8" fmla="*/ 2568390 w 2577443"/>
                <a:gd name="connsiteY8" fmla="*/ 276908 h 605319"/>
                <a:gd name="connsiteX9" fmla="*/ 2577443 w 2577443"/>
                <a:gd name="connsiteY9" fmla="*/ 601090 h 605319"/>
                <a:gd name="connsiteX10" fmla="*/ 31252 w 2577443"/>
                <a:gd name="connsiteY10" fmla="*/ 605319 h 605319"/>
                <a:gd name="connsiteX11" fmla="*/ 18373 w 2577443"/>
                <a:gd name="connsiteY11" fmla="*/ 244710 h 605319"/>
                <a:gd name="connsiteX0" fmla="*/ 0 w 2559070"/>
                <a:gd name="connsiteY0" fmla="*/ 244710 h 605319"/>
                <a:gd name="connsiteX1" fmla="*/ 328411 w 2559070"/>
                <a:gd name="connsiteY1" fmla="*/ 25770 h 605319"/>
                <a:gd name="connsiteX2" fmla="*/ 714777 w 2559070"/>
                <a:gd name="connsiteY2" fmla="*/ 270468 h 605319"/>
                <a:gd name="connsiteX3" fmla="*/ 1056067 w 2559070"/>
                <a:gd name="connsiteY3" fmla="*/ 12891 h 605319"/>
                <a:gd name="connsiteX4" fmla="*/ 1390918 w 2559070"/>
                <a:gd name="connsiteY4" fmla="*/ 270468 h 605319"/>
                <a:gd name="connsiteX5" fmla="*/ 1667814 w 2559070"/>
                <a:gd name="connsiteY5" fmla="*/ 12 h 605319"/>
                <a:gd name="connsiteX6" fmla="*/ 1951149 w 2559070"/>
                <a:gd name="connsiteY6" fmla="*/ 283347 h 605319"/>
                <a:gd name="connsiteX7" fmla="*/ 2234484 w 2559070"/>
                <a:gd name="connsiteY7" fmla="*/ 6451 h 605319"/>
                <a:gd name="connsiteX8" fmla="*/ 2550017 w 2559070"/>
                <a:gd name="connsiteY8" fmla="*/ 276908 h 605319"/>
                <a:gd name="connsiteX9" fmla="*/ 2559070 w 2559070"/>
                <a:gd name="connsiteY9" fmla="*/ 601090 h 605319"/>
                <a:gd name="connsiteX10" fmla="*/ 12879 w 2559070"/>
                <a:gd name="connsiteY10" fmla="*/ 605319 h 605319"/>
                <a:gd name="connsiteX11" fmla="*/ 0 w 2559070"/>
                <a:gd name="connsiteY11" fmla="*/ 244710 h 605319"/>
                <a:gd name="connsiteX0" fmla="*/ 5228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5228 w 2546191"/>
                <a:gd name="connsiteY11" fmla="*/ 244710 h 605319"/>
                <a:gd name="connsiteX0" fmla="*/ 0 w 2550016"/>
                <a:gd name="connsiteY0" fmla="*/ 244710 h 605319"/>
                <a:gd name="connsiteX1" fmla="*/ 319357 w 2550016"/>
                <a:gd name="connsiteY1" fmla="*/ 25770 h 605319"/>
                <a:gd name="connsiteX2" fmla="*/ 705723 w 2550016"/>
                <a:gd name="connsiteY2" fmla="*/ 270468 h 605319"/>
                <a:gd name="connsiteX3" fmla="*/ 1047013 w 2550016"/>
                <a:gd name="connsiteY3" fmla="*/ 12891 h 605319"/>
                <a:gd name="connsiteX4" fmla="*/ 1381864 w 2550016"/>
                <a:gd name="connsiteY4" fmla="*/ 270468 h 605319"/>
                <a:gd name="connsiteX5" fmla="*/ 1658760 w 2550016"/>
                <a:gd name="connsiteY5" fmla="*/ 12 h 605319"/>
                <a:gd name="connsiteX6" fmla="*/ 1942095 w 2550016"/>
                <a:gd name="connsiteY6" fmla="*/ 283347 h 605319"/>
                <a:gd name="connsiteX7" fmla="*/ 2225430 w 2550016"/>
                <a:gd name="connsiteY7" fmla="*/ 6451 h 605319"/>
                <a:gd name="connsiteX8" fmla="*/ 2540963 w 2550016"/>
                <a:gd name="connsiteY8" fmla="*/ 276908 h 605319"/>
                <a:gd name="connsiteX9" fmla="*/ 2550016 w 2550016"/>
                <a:gd name="connsiteY9" fmla="*/ 601090 h 605319"/>
                <a:gd name="connsiteX10" fmla="*/ 3825 w 2550016"/>
                <a:gd name="connsiteY10" fmla="*/ 605319 h 605319"/>
                <a:gd name="connsiteX11" fmla="*/ 0 w 2550016"/>
                <a:gd name="connsiteY11" fmla="*/ 244710 h 605319"/>
                <a:gd name="connsiteX0" fmla="*/ 0 w 2550016"/>
                <a:gd name="connsiteY0" fmla="*/ 244710 h 605319"/>
                <a:gd name="connsiteX1" fmla="*/ 319357 w 2550016"/>
                <a:gd name="connsiteY1" fmla="*/ 25770 h 605319"/>
                <a:gd name="connsiteX2" fmla="*/ 705723 w 2550016"/>
                <a:gd name="connsiteY2" fmla="*/ 270468 h 605319"/>
                <a:gd name="connsiteX3" fmla="*/ 1047013 w 2550016"/>
                <a:gd name="connsiteY3" fmla="*/ 12891 h 605319"/>
                <a:gd name="connsiteX4" fmla="*/ 1381864 w 2550016"/>
                <a:gd name="connsiteY4" fmla="*/ 270468 h 605319"/>
                <a:gd name="connsiteX5" fmla="*/ 1658760 w 2550016"/>
                <a:gd name="connsiteY5" fmla="*/ 12 h 605319"/>
                <a:gd name="connsiteX6" fmla="*/ 1942095 w 2550016"/>
                <a:gd name="connsiteY6" fmla="*/ 283347 h 605319"/>
                <a:gd name="connsiteX7" fmla="*/ 2225430 w 2550016"/>
                <a:gd name="connsiteY7" fmla="*/ 6451 h 605319"/>
                <a:gd name="connsiteX8" fmla="*/ 2540963 w 2550016"/>
                <a:gd name="connsiteY8" fmla="*/ 276908 h 605319"/>
                <a:gd name="connsiteX9" fmla="*/ 2550016 w 2550016"/>
                <a:gd name="connsiteY9" fmla="*/ 601090 h 605319"/>
                <a:gd name="connsiteX10" fmla="*/ 3825 w 2550016"/>
                <a:gd name="connsiteY10" fmla="*/ 605319 h 605319"/>
                <a:gd name="connsiteX11" fmla="*/ 0 w 2550016"/>
                <a:gd name="connsiteY11" fmla="*/ 244710 h 605319"/>
                <a:gd name="connsiteX0" fmla="*/ 5228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5228 w 2546191"/>
                <a:gd name="connsiteY11" fmla="*/ 244710 h 605319"/>
                <a:gd name="connsiteX0" fmla="*/ 5228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5228 w 2546191"/>
                <a:gd name="connsiteY11" fmla="*/ 244710 h 605319"/>
                <a:gd name="connsiteX0" fmla="*/ 2210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644560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644560 w 2546191"/>
                <a:gd name="connsiteY2" fmla="*/ 270468 h 605319"/>
                <a:gd name="connsiteX3" fmla="*/ 1016027 w 2546191"/>
                <a:gd name="connsiteY3" fmla="*/ 15909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644560 w 2546191"/>
                <a:gd name="connsiteY2" fmla="*/ 270468 h 605319"/>
                <a:gd name="connsiteX3" fmla="*/ 1016027 w 2546191"/>
                <a:gd name="connsiteY3" fmla="*/ 15909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81962 w 2546191"/>
                <a:gd name="connsiteY7" fmla="*/ 415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06 h 605315"/>
                <a:gd name="connsiteX1" fmla="*/ 249140 w 2546191"/>
                <a:gd name="connsiteY1" fmla="*/ 28784 h 605315"/>
                <a:gd name="connsiteX2" fmla="*/ 644560 w 2546191"/>
                <a:gd name="connsiteY2" fmla="*/ 270464 h 605315"/>
                <a:gd name="connsiteX3" fmla="*/ 1016027 w 2546191"/>
                <a:gd name="connsiteY3" fmla="*/ 15905 h 605315"/>
                <a:gd name="connsiteX4" fmla="*/ 1378039 w 2546191"/>
                <a:gd name="connsiteY4" fmla="*/ 270464 h 605315"/>
                <a:gd name="connsiteX5" fmla="*/ 1654935 w 2546191"/>
                <a:gd name="connsiteY5" fmla="*/ 8 h 605315"/>
                <a:gd name="connsiteX6" fmla="*/ 1992591 w 2546191"/>
                <a:gd name="connsiteY6" fmla="*/ 280325 h 605315"/>
                <a:gd name="connsiteX7" fmla="*/ 2281962 w 2546191"/>
                <a:gd name="connsiteY7" fmla="*/ 411 h 605315"/>
                <a:gd name="connsiteX8" fmla="*/ 2537138 w 2546191"/>
                <a:gd name="connsiteY8" fmla="*/ 276904 h 605315"/>
                <a:gd name="connsiteX9" fmla="*/ 2546191 w 2546191"/>
                <a:gd name="connsiteY9" fmla="*/ 601086 h 605315"/>
                <a:gd name="connsiteX10" fmla="*/ 0 w 2546191"/>
                <a:gd name="connsiteY10" fmla="*/ 605315 h 605315"/>
                <a:gd name="connsiteX11" fmla="*/ 2210 w 2546191"/>
                <a:gd name="connsiteY11" fmla="*/ 244706 h 605315"/>
                <a:gd name="connsiteX0" fmla="*/ 2210 w 2546191"/>
                <a:gd name="connsiteY0" fmla="*/ 244706 h 605315"/>
                <a:gd name="connsiteX1" fmla="*/ 249140 w 2546191"/>
                <a:gd name="connsiteY1" fmla="*/ 28784 h 605315"/>
                <a:gd name="connsiteX2" fmla="*/ 644560 w 2546191"/>
                <a:gd name="connsiteY2" fmla="*/ 270464 h 605315"/>
                <a:gd name="connsiteX3" fmla="*/ 1016027 w 2546191"/>
                <a:gd name="connsiteY3" fmla="*/ 15905 h 605315"/>
                <a:gd name="connsiteX4" fmla="*/ 1378039 w 2546191"/>
                <a:gd name="connsiteY4" fmla="*/ 270464 h 605315"/>
                <a:gd name="connsiteX5" fmla="*/ 1712273 w 2546191"/>
                <a:gd name="connsiteY5" fmla="*/ 8 h 605315"/>
                <a:gd name="connsiteX6" fmla="*/ 1992591 w 2546191"/>
                <a:gd name="connsiteY6" fmla="*/ 280325 h 605315"/>
                <a:gd name="connsiteX7" fmla="*/ 2281962 w 2546191"/>
                <a:gd name="connsiteY7" fmla="*/ 411 h 605315"/>
                <a:gd name="connsiteX8" fmla="*/ 2537138 w 2546191"/>
                <a:gd name="connsiteY8" fmla="*/ 276904 h 605315"/>
                <a:gd name="connsiteX9" fmla="*/ 2546191 w 2546191"/>
                <a:gd name="connsiteY9" fmla="*/ 601086 h 605315"/>
                <a:gd name="connsiteX10" fmla="*/ 0 w 2546191"/>
                <a:gd name="connsiteY10" fmla="*/ 605315 h 605315"/>
                <a:gd name="connsiteX11" fmla="*/ 2210 w 2546191"/>
                <a:gd name="connsiteY11" fmla="*/ 244706 h 605315"/>
                <a:gd name="connsiteX0" fmla="*/ 2210 w 2537138"/>
                <a:gd name="connsiteY0" fmla="*/ 244706 h 605315"/>
                <a:gd name="connsiteX1" fmla="*/ 249140 w 2537138"/>
                <a:gd name="connsiteY1" fmla="*/ 28784 h 605315"/>
                <a:gd name="connsiteX2" fmla="*/ 644560 w 2537138"/>
                <a:gd name="connsiteY2" fmla="*/ 270464 h 605315"/>
                <a:gd name="connsiteX3" fmla="*/ 1016027 w 2537138"/>
                <a:gd name="connsiteY3" fmla="*/ 15905 h 605315"/>
                <a:gd name="connsiteX4" fmla="*/ 1378039 w 2537138"/>
                <a:gd name="connsiteY4" fmla="*/ 270464 h 605315"/>
                <a:gd name="connsiteX5" fmla="*/ 1712273 w 2537138"/>
                <a:gd name="connsiteY5" fmla="*/ 8 h 605315"/>
                <a:gd name="connsiteX6" fmla="*/ 1992591 w 2537138"/>
                <a:gd name="connsiteY6" fmla="*/ 280325 h 605315"/>
                <a:gd name="connsiteX7" fmla="*/ 2281962 w 2537138"/>
                <a:gd name="connsiteY7" fmla="*/ 411 h 605315"/>
                <a:gd name="connsiteX8" fmla="*/ 2537138 w 2537138"/>
                <a:gd name="connsiteY8" fmla="*/ 276904 h 605315"/>
                <a:gd name="connsiteX9" fmla="*/ 2534094 w 2537138"/>
                <a:gd name="connsiteY9" fmla="*/ 604550 h 605315"/>
                <a:gd name="connsiteX10" fmla="*/ 0 w 2537138"/>
                <a:gd name="connsiteY10" fmla="*/ 605315 h 605315"/>
                <a:gd name="connsiteX11" fmla="*/ 2210 w 2537138"/>
                <a:gd name="connsiteY11" fmla="*/ 244706 h 60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7138" h="605315">
                  <a:moveTo>
                    <a:pt x="2210" y="244706"/>
                  </a:moveTo>
                  <a:cubicBezTo>
                    <a:pt x="54799" y="148115"/>
                    <a:pt x="142082" y="24491"/>
                    <a:pt x="249140" y="28784"/>
                  </a:cubicBezTo>
                  <a:cubicBezTo>
                    <a:pt x="356198" y="33077"/>
                    <a:pt x="516746" y="272610"/>
                    <a:pt x="644560" y="270464"/>
                  </a:cubicBezTo>
                  <a:cubicBezTo>
                    <a:pt x="772374" y="268318"/>
                    <a:pt x="893781" y="15905"/>
                    <a:pt x="1016027" y="15905"/>
                  </a:cubicBezTo>
                  <a:cubicBezTo>
                    <a:pt x="1138273" y="15905"/>
                    <a:pt x="1261998" y="273113"/>
                    <a:pt x="1378039" y="270464"/>
                  </a:cubicBezTo>
                  <a:cubicBezTo>
                    <a:pt x="1494080" y="267815"/>
                    <a:pt x="1609848" y="-1635"/>
                    <a:pt x="1712273" y="8"/>
                  </a:cubicBezTo>
                  <a:cubicBezTo>
                    <a:pt x="1814698" y="1651"/>
                    <a:pt x="1897643" y="280258"/>
                    <a:pt x="1992591" y="280325"/>
                  </a:cubicBezTo>
                  <a:cubicBezTo>
                    <a:pt x="2087539" y="280392"/>
                    <a:pt x="2191204" y="981"/>
                    <a:pt x="2281962" y="411"/>
                  </a:cubicBezTo>
                  <a:cubicBezTo>
                    <a:pt x="2372720" y="-159"/>
                    <a:pt x="2474890" y="180312"/>
                    <a:pt x="2537138" y="276904"/>
                  </a:cubicBezTo>
                  <a:cubicBezTo>
                    <a:pt x="2534992" y="386375"/>
                    <a:pt x="2531947" y="421027"/>
                    <a:pt x="2534094" y="604550"/>
                  </a:cubicBezTo>
                  <a:lnTo>
                    <a:pt x="0" y="605315"/>
                  </a:lnTo>
                  <a:cubicBezTo>
                    <a:pt x="3824" y="448824"/>
                    <a:pt x="-405" y="425010"/>
                    <a:pt x="2210" y="244706"/>
                  </a:cubicBezTo>
                  <a:close/>
                </a:path>
              </a:pathLst>
            </a:cu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92285" y="2276872"/>
              <a:ext cx="199392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99254" y="1612632"/>
            <a:ext cx="198946" cy="1832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8" name="Rectangle 27"/>
          <p:cNvSpPr/>
          <p:nvPr/>
        </p:nvSpPr>
        <p:spPr>
          <a:xfrm>
            <a:off x="2880865" y="1612632"/>
            <a:ext cx="1224136" cy="1832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29" name="Rectangle 28"/>
          <p:cNvSpPr/>
          <p:nvPr/>
        </p:nvSpPr>
        <p:spPr>
          <a:xfrm>
            <a:off x="2303465" y="5195577"/>
            <a:ext cx="198946" cy="1832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0" name="Rectangle 29"/>
          <p:cNvSpPr/>
          <p:nvPr/>
        </p:nvSpPr>
        <p:spPr>
          <a:xfrm>
            <a:off x="2876654" y="5195577"/>
            <a:ext cx="436259" cy="1832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31" name="Rectangle 30"/>
          <p:cNvSpPr/>
          <p:nvPr/>
        </p:nvSpPr>
        <p:spPr>
          <a:xfrm>
            <a:off x="3094783" y="5378779"/>
            <a:ext cx="3098450" cy="55247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/>
              <a:t>2000 L/s Vacuum Pump</a:t>
            </a:r>
            <a:endParaRPr lang="en-GB" sz="1600" dirty="0"/>
          </a:p>
        </p:txBody>
      </p:sp>
      <p:sp>
        <p:nvSpPr>
          <p:cNvPr id="32" name="Rectangle 31"/>
          <p:cNvSpPr/>
          <p:nvPr/>
        </p:nvSpPr>
        <p:spPr>
          <a:xfrm>
            <a:off x="3960985" y="746680"/>
            <a:ext cx="1872208" cy="86595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err="1" smtClean="0"/>
              <a:t>Emittance</a:t>
            </a:r>
            <a:r>
              <a:rPr lang="en-GB" sz="1600" dirty="0" smtClean="0"/>
              <a:t> Scanners</a:t>
            </a:r>
            <a:endParaRPr lang="en-GB" sz="1600" dirty="0"/>
          </a:p>
        </p:txBody>
      </p:sp>
      <p:sp>
        <p:nvSpPr>
          <p:cNvPr id="33" name="Freeform 32"/>
          <p:cNvSpPr/>
          <p:nvPr/>
        </p:nvSpPr>
        <p:spPr>
          <a:xfrm>
            <a:off x="6045324" y="4717101"/>
            <a:ext cx="423194" cy="649904"/>
          </a:xfrm>
          <a:custGeom>
            <a:avLst/>
            <a:gdLst>
              <a:gd name="connsiteX0" fmla="*/ 0 w 423194"/>
              <a:gd name="connsiteY0" fmla="*/ 649904 h 649904"/>
              <a:gd name="connsiteX1" fmla="*/ 423194 w 423194"/>
              <a:gd name="connsiteY1" fmla="*/ 649904 h 649904"/>
              <a:gd name="connsiteX2" fmla="*/ 423194 w 423194"/>
              <a:gd name="connsiteY2" fmla="*/ 0 h 649904"/>
              <a:gd name="connsiteX3" fmla="*/ 226711 w 423194"/>
              <a:gd name="connsiteY3" fmla="*/ 0 h 649904"/>
              <a:gd name="connsiteX4" fmla="*/ 226711 w 423194"/>
              <a:gd name="connsiteY4" fmla="*/ 483649 h 649904"/>
              <a:gd name="connsiteX5" fmla="*/ 7557 w 423194"/>
              <a:gd name="connsiteY5" fmla="*/ 483649 h 649904"/>
              <a:gd name="connsiteX6" fmla="*/ 0 w 423194"/>
              <a:gd name="connsiteY6" fmla="*/ 649904 h 64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94" h="649904">
                <a:moveTo>
                  <a:pt x="0" y="649904"/>
                </a:moveTo>
                <a:lnTo>
                  <a:pt x="423194" y="649904"/>
                </a:lnTo>
                <a:lnTo>
                  <a:pt x="423194" y="0"/>
                </a:lnTo>
                <a:lnTo>
                  <a:pt x="226711" y="0"/>
                </a:lnTo>
                <a:lnTo>
                  <a:pt x="226711" y="483649"/>
                </a:lnTo>
                <a:lnTo>
                  <a:pt x="7557" y="483649"/>
                </a:lnTo>
                <a:lnTo>
                  <a:pt x="0" y="6499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34" name="Rectangle 33"/>
          <p:cNvSpPr/>
          <p:nvPr/>
        </p:nvSpPr>
        <p:spPr>
          <a:xfrm>
            <a:off x="6256921" y="2260680"/>
            <a:ext cx="211597" cy="2456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35" name="Freeform 34"/>
          <p:cNvSpPr/>
          <p:nvPr/>
        </p:nvSpPr>
        <p:spPr>
          <a:xfrm flipV="1">
            <a:off x="5735486" y="1610776"/>
            <a:ext cx="733032" cy="649904"/>
          </a:xfrm>
          <a:custGeom>
            <a:avLst/>
            <a:gdLst>
              <a:gd name="connsiteX0" fmla="*/ 0 w 423194"/>
              <a:gd name="connsiteY0" fmla="*/ 649904 h 649904"/>
              <a:gd name="connsiteX1" fmla="*/ 423194 w 423194"/>
              <a:gd name="connsiteY1" fmla="*/ 649904 h 649904"/>
              <a:gd name="connsiteX2" fmla="*/ 423194 w 423194"/>
              <a:gd name="connsiteY2" fmla="*/ 0 h 649904"/>
              <a:gd name="connsiteX3" fmla="*/ 226711 w 423194"/>
              <a:gd name="connsiteY3" fmla="*/ 0 h 649904"/>
              <a:gd name="connsiteX4" fmla="*/ 226711 w 423194"/>
              <a:gd name="connsiteY4" fmla="*/ 483649 h 649904"/>
              <a:gd name="connsiteX5" fmla="*/ 7557 w 423194"/>
              <a:gd name="connsiteY5" fmla="*/ 483649 h 649904"/>
              <a:gd name="connsiteX6" fmla="*/ 0 w 423194"/>
              <a:gd name="connsiteY6" fmla="*/ 649904 h 649904"/>
              <a:gd name="connsiteX0" fmla="*/ 0 w 733032"/>
              <a:gd name="connsiteY0" fmla="*/ 649904 h 649904"/>
              <a:gd name="connsiteX1" fmla="*/ 733032 w 733032"/>
              <a:gd name="connsiteY1" fmla="*/ 649904 h 649904"/>
              <a:gd name="connsiteX2" fmla="*/ 733032 w 733032"/>
              <a:gd name="connsiteY2" fmla="*/ 0 h 649904"/>
              <a:gd name="connsiteX3" fmla="*/ 536549 w 733032"/>
              <a:gd name="connsiteY3" fmla="*/ 0 h 649904"/>
              <a:gd name="connsiteX4" fmla="*/ 536549 w 733032"/>
              <a:gd name="connsiteY4" fmla="*/ 483649 h 649904"/>
              <a:gd name="connsiteX5" fmla="*/ 317395 w 733032"/>
              <a:gd name="connsiteY5" fmla="*/ 483649 h 649904"/>
              <a:gd name="connsiteX6" fmla="*/ 0 w 733032"/>
              <a:gd name="connsiteY6" fmla="*/ 649904 h 649904"/>
              <a:gd name="connsiteX0" fmla="*/ 0 w 733032"/>
              <a:gd name="connsiteY0" fmla="*/ 649904 h 649904"/>
              <a:gd name="connsiteX1" fmla="*/ 733032 w 733032"/>
              <a:gd name="connsiteY1" fmla="*/ 649904 h 649904"/>
              <a:gd name="connsiteX2" fmla="*/ 733032 w 733032"/>
              <a:gd name="connsiteY2" fmla="*/ 0 h 649904"/>
              <a:gd name="connsiteX3" fmla="*/ 536549 w 733032"/>
              <a:gd name="connsiteY3" fmla="*/ 0 h 649904"/>
              <a:gd name="connsiteX4" fmla="*/ 536549 w 733032"/>
              <a:gd name="connsiteY4" fmla="*/ 483649 h 649904"/>
              <a:gd name="connsiteX5" fmla="*/ 7557 w 733032"/>
              <a:gd name="connsiteY5" fmla="*/ 491206 h 649904"/>
              <a:gd name="connsiteX6" fmla="*/ 0 w 733032"/>
              <a:gd name="connsiteY6" fmla="*/ 649904 h 649904"/>
              <a:gd name="connsiteX0" fmla="*/ 0 w 733032"/>
              <a:gd name="connsiteY0" fmla="*/ 649904 h 649904"/>
              <a:gd name="connsiteX1" fmla="*/ 733032 w 733032"/>
              <a:gd name="connsiteY1" fmla="*/ 649904 h 649904"/>
              <a:gd name="connsiteX2" fmla="*/ 733032 w 733032"/>
              <a:gd name="connsiteY2" fmla="*/ 0 h 649904"/>
              <a:gd name="connsiteX3" fmla="*/ 536549 w 733032"/>
              <a:gd name="connsiteY3" fmla="*/ 0 h 649904"/>
              <a:gd name="connsiteX4" fmla="*/ 536549 w 733032"/>
              <a:gd name="connsiteY4" fmla="*/ 483649 h 649904"/>
              <a:gd name="connsiteX5" fmla="*/ 7557 w 733032"/>
              <a:gd name="connsiteY5" fmla="*/ 483649 h 649904"/>
              <a:gd name="connsiteX6" fmla="*/ 0 w 733032"/>
              <a:gd name="connsiteY6" fmla="*/ 649904 h 64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32" h="649904">
                <a:moveTo>
                  <a:pt x="0" y="649904"/>
                </a:moveTo>
                <a:lnTo>
                  <a:pt x="733032" y="649904"/>
                </a:lnTo>
                <a:lnTo>
                  <a:pt x="733032" y="0"/>
                </a:lnTo>
                <a:lnTo>
                  <a:pt x="536549" y="0"/>
                </a:lnTo>
                <a:lnTo>
                  <a:pt x="536549" y="483649"/>
                </a:lnTo>
                <a:lnTo>
                  <a:pt x="7557" y="483649"/>
                </a:lnTo>
                <a:lnTo>
                  <a:pt x="0" y="6499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36" name="Freeform 35"/>
          <p:cNvSpPr/>
          <p:nvPr/>
        </p:nvSpPr>
        <p:spPr>
          <a:xfrm flipV="1">
            <a:off x="2728774" y="3548070"/>
            <a:ext cx="147880" cy="140954"/>
          </a:xfrm>
          <a:custGeom>
            <a:avLst/>
            <a:gdLst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126381 w 747132"/>
              <a:gd name="connsiteY4" fmla="*/ 308517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72008 w 747132"/>
              <a:gd name="connsiteY4" fmla="*/ 288032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72008 w 747132"/>
              <a:gd name="connsiteY4" fmla="*/ 288032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88032 w 747132"/>
              <a:gd name="connsiteY3" fmla="*/ 72007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92088"/>
              <a:gd name="connsiteY0" fmla="*/ 0 h 360040"/>
              <a:gd name="connsiteX1" fmla="*/ 747132 w 792088"/>
              <a:gd name="connsiteY1" fmla="*/ 0 h 360040"/>
              <a:gd name="connsiteX2" fmla="*/ 792088 w 792088"/>
              <a:gd name="connsiteY2" fmla="*/ 72007 h 360040"/>
              <a:gd name="connsiteX3" fmla="*/ 288032 w 792088"/>
              <a:gd name="connsiteY3" fmla="*/ 72007 h 360040"/>
              <a:gd name="connsiteX4" fmla="*/ 144016 w 792088"/>
              <a:gd name="connsiteY4" fmla="*/ 288031 h 360040"/>
              <a:gd name="connsiteX5" fmla="*/ 0 w 792088"/>
              <a:gd name="connsiteY5" fmla="*/ 360040 h 360040"/>
              <a:gd name="connsiteX6" fmla="*/ 0 w 792088"/>
              <a:gd name="connsiteY6" fmla="*/ 118946 h 360040"/>
              <a:gd name="connsiteX7" fmla="*/ 256478 w 792088"/>
              <a:gd name="connsiteY7" fmla="*/ 0 h 360040"/>
              <a:gd name="connsiteX0" fmla="*/ 256478 w 792088"/>
              <a:gd name="connsiteY0" fmla="*/ 72009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256478 w 792088"/>
              <a:gd name="connsiteY7" fmla="*/ 72009 h 432049"/>
              <a:gd name="connsiteX0" fmla="*/ 144016 w 792088"/>
              <a:gd name="connsiteY0" fmla="*/ 1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144016 w 792088"/>
              <a:gd name="connsiteY7" fmla="*/ 1 h 432049"/>
              <a:gd name="connsiteX0" fmla="*/ 216024 w 792088"/>
              <a:gd name="connsiteY0" fmla="*/ 0 h 504056"/>
              <a:gd name="connsiteX1" fmla="*/ 792088 w 792088"/>
              <a:gd name="connsiteY1" fmla="*/ 72007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  <a:gd name="connsiteX0" fmla="*/ 216024 w 792088"/>
              <a:gd name="connsiteY0" fmla="*/ 0 h 504056"/>
              <a:gd name="connsiteX1" fmla="*/ 792088 w 792088"/>
              <a:gd name="connsiteY1" fmla="*/ 0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088" h="504056">
                <a:moveTo>
                  <a:pt x="216024" y="0"/>
                </a:moveTo>
                <a:lnTo>
                  <a:pt x="792088" y="0"/>
                </a:lnTo>
                <a:lnTo>
                  <a:pt x="792088" y="216023"/>
                </a:lnTo>
                <a:lnTo>
                  <a:pt x="288032" y="216023"/>
                </a:lnTo>
                <a:lnTo>
                  <a:pt x="144016" y="432047"/>
                </a:lnTo>
                <a:lnTo>
                  <a:pt x="0" y="504056"/>
                </a:lnTo>
                <a:lnTo>
                  <a:pt x="0" y="262962"/>
                </a:lnTo>
                <a:lnTo>
                  <a:pt x="21602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/>
          </a:p>
        </p:txBody>
      </p:sp>
      <p:sp>
        <p:nvSpPr>
          <p:cNvPr id="37" name="Freeform 36"/>
          <p:cNvSpPr/>
          <p:nvPr/>
        </p:nvSpPr>
        <p:spPr>
          <a:xfrm>
            <a:off x="2737506" y="3293311"/>
            <a:ext cx="147880" cy="140954"/>
          </a:xfrm>
          <a:custGeom>
            <a:avLst/>
            <a:gdLst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126381 w 747132"/>
              <a:gd name="connsiteY4" fmla="*/ 308517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41971"/>
              <a:gd name="connsiteX1" fmla="*/ 747132 w 747132"/>
              <a:gd name="connsiteY1" fmla="*/ 0 h 341971"/>
              <a:gd name="connsiteX2" fmla="*/ 747132 w 747132"/>
              <a:gd name="connsiteY2" fmla="*/ 167268 h 341971"/>
              <a:gd name="connsiteX3" fmla="*/ 263913 w 747132"/>
              <a:gd name="connsiteY3" fmla="*/ 167268 h 341971"/>
              <a:gd name="connsiteX4" fmla="*/ 72008 w 747132"/>
              <a:gd name="connsiteY4" fmla="*/ 288032 h 341971"/>
              <a:gd name="connsiteX5" fmla="*/ 0 w 747132"/>
              <a:gd name="connsiteY5" fmla="*/ 341971 h 341971"/>
              <a:gd name="connsiteX6" fmla="*/ 0 w 747132"/>
              <a:gd name="connsiteY6" fmla="*/ 118946 h 341971"/>
              <a:gd name="connsiteX7" fmla="*/ 256478 w 747132"/>
              <a:gd name="connsiteY7" fmla="*/ 0 h 341971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72008 w 747132"/>
              <a:gd name="connsiteY4" fmla="*/ 288032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63913 w 747132"/>
              <a:gd name="connsiteY3" fmla="*/ 167268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47132"/>
              <a:gd name="connsiteY0" fmla="*/ 0 h 360040"/>
              <a:gd name="connsiteX1" fmla="*/ 747132 w 747132"/>
              <a:gd name="connsiteY1" fmla="*/ 0 h 360040"/>
              <a:gd name="connsiteX2" fmla="*/ 747132 w 747132"/>
              <a:gd name="connsiteY2" fmla="*/ 167268 h 360040"/>
              <a:gd name="connsiteX3" fmla="*/ 288032 w 747132"/>
              <a:gd name="connsiteY3" fmla="*/ 72007 h 360040"/>
              <a:gd name="connsiteX4" fmla="*/ 144016 w 747132"/>
              <a:gd name="connsiteY4" fmla="*/ 288031 h 360040"/>
              <a:gd name="connsiteX5" fmla="*/ 0 w 747132"/>
              <a:gd name="connsiteY5" fmla="*/ 360040 h 360040"/>
              <a:gd name="connsiteX6" fmla="*/ 0 w 747132"/>
              <a:gd name="connsiteY6" fmla="*/ 118946 h 360040"/>
              <a:gd name="connsiteX7" fmla="*/ 256478 w 747132"/>
              <a:gd name="connsiteY7" fmla="*/ 0 h 360040"/>
              <a:gd name="connsiteX0" fmla="*/ 256478 w 792088"/>
              <a:gd name="connsiteY0" fmla="*/ 0 h 360040"/>
              <a:gd name="connsiteX1" fmla="*/ 747132 w 792088"/>
              <a:gd name="connsiteY1" fmla="*/ 0 h 360040"/>
              <a:gd name="connsiteX2" fmla="*/ 792088 w 792088"/>
              <a:gd name="connsiteY2" fmla="*/ 72007 h 360040"/>
              <a:gd name="connsiteX3" fmla="*/ 288032 w 792088"/>
              <a:gd name="connsiteY3" fmla="*/ 72007 h 360040"/>
              <a:gd name="connsiteX4" fmla="*/ 144016 w 792088"/>
              <a:gd name="connsiteY4" fmla="*/ 288031 h 360040"/>
              <a:gd name="connsiteX5" fmla="*/ 0 w 792088"/>
              <a:gd name="connsiteY5" fmla="*/ 360040 h 360040"/>
              <a:gd name="connsiteX6" fmla="*/ 0 w 792088"/>
              <a:gd name="connsiteY6" fmla="*/ 118946 h 360040"/>
              <a:gd name="connsiteX7" fmla="*/ 256478 w 792088"/>
              <a:gd name="connsiteY7" fmla="*/ 0 h 360040"/>
              <a:gd name="connsiteX0" fmla="*/ 256478 w 792088"/>
              <a:gd name="connsiteY0" fmla="*/ 72009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256478 w 792088"/>
              <a:gd name="connsiteY7" fmla="*/ 72009 h 432049"/>
              <a:gd name="connsiteX0" fmla="*/ 144016 w 792088"/>
              <a:gd name="connsiteY0" fmla="*/ 1 h 432049"/>
              <a:gd name="connsiteX1" fmla="*/ 792088 w 792088"/>
              <a:gd name="connsiteY1" fmla="*/ 0 h 432049"/>
              <a:gd name="connsiteX2" fmla="*/ 792088 w 792088"/>
              <a:gd name="connsiteY2" fmla="*/ 144016 h 432049"/>
              <a:gd name="connsiteX3" fmla="*/ 288032 w 792088"/>
              <a:gd name="connsiteY3" fmla="*/ 144016 h 432049"/>
              <a:gd name="connsiteX4" fmla="*/ 144016 w 792088"/>
              <a:gd name="connsiteY4" fmla="*/ 360040 h 432049"/>
              <a:gd name="connsiteX5" fmla="*/ 0 w 792088"/>
              <a:gd name="connsiteY5" fmla="*/ 432049 h 432049"/>
              <a:gd name="connsiteX6" fmla="*/ 0 w 792088"/>
              <a:gd name="connsiteY6" fmla="*/ 190955 h 432049"/>
              <a:gd name="connsiteX7" fmla="*/ 144016 w 792088"/>
              <a:gd name="connsiteY7" fmla="*/ 1 h 432049"/>
              <a:gd name="connsiteX0" fmla="*/ 216024 w 792088"/>
              <a:gd name="connsiteY0" fmla="*/ 0 h 504056"/>
              <a:gd name="connsiteX1" fmla="*/ 792088 w 792088"/>
              <a:gd name="connsiteY1" fmla="*/ 72007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  <a:gd name="connsiteX0" fmla="*/ 216024 w 792088"/>
              <a:gd name="connsiteY0" fmla="*/ 0 h 504056"/>
              <a:gd name="connsiteX1" fmla="*/ 792088 w 792088"/>
              <a:gd name="connsiteY1" fmla="*/ 0 h 504056"/>
              <a:gd name="connsiteX2" fmla="*/ 792088 w 792088"/>
              <a:gd name="connsiteY2" fmla="*/ 216023 h 504056"/>
              <a:gd name="connsiteX3" fmla="*/ 288032 w 792088"/>
              <a:gd name="connsiteY3" fmla="*/ 216023 h 504056"/>
              <a:gd name="connsiteX4" fmla="*/ 144016 w 792088"/>
              <a:gd name="connsiteY4" fmla="*/ 432047 h 504056"/>
              <a:gd name="connsiteX5" fmla="*/ 0 w 792088"/>
              <a:gd name="connsiteY5" fmla="*/ 504056 h 504056"/>
              <a:gd name="connsiteX6" fmla="*/ 0 w 792088"/>
              <a:gd name="connsiteY6" fmla="*/ 262962 h 504056"/>
              <a:gd name="connsiteX7" fmla="*/ 216024 w 792088"/>
              <a:gd name="connsiteY7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088" h="504056">
                <a:moveTo>
                  <a:pt x="216024" y="0"/>
                </a:moveTo>
                <a:lnTo>
                  <a:pt x="792088" y="0"/>
                </a:lnTo>
                <a:lnTo>
                  <a:pt x="792088" y="216023"/>
                </a:lnTo>
                <a:lnTo>
                  <a:pt x="288032" y="216023"/>
                </a:lnTo>
                <a:lnTo>
                  <a:pt x="144016" y="432047"/>
                </a:lnTo>
                <a:lnTo>
                  <a:pt x="0" y="504056"/>
                </a:lnTo>
                <a:lnTo>
                  <a:pt x="0" y="262962"/>
                </a:lnTo>
                <a:lnTo>
                  <a:pt x="21602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/>
          </a:p>
        </p:txBody>
      </p:sp>
      <p:sp>
        <p:nvSpPr>
          <p:cNvPr id="38" name="Rectangle 37"/>
          <p:cNvSpPr/>
          <p:nvPr/>
        </p:nvSpPr>
        <p:spPr>
          <a:xfrm>
            <a:off x="2498200" y="1612632"/>
            <a:ext cx="378454" cy="18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39" name="Rectangle 38"/>
          <p:cNvSpPr/>
          <p:nvPr/>
        </p:nvSpPr>
        <p:spPr>
          <a:xfrm>
            <a:off x="2502411" y="5195577"/>
            <a:ext cx="378454" cy="18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40" name="Freeform 92"/>
          <p:cNvSpPr>
            <a:spLocks/>
          </p:cNvSpPr>
          <p:nvPr/>
        </p:nvSpPr>
        <p:spPr bwMode="auto">
          <a:xfrm>
            <a:off x="3028894" y="3122944"/>
            <a:ext cx="203993" cy="236536"/>
          </a:xfrm>
          <a:custGeom>
            <a:avLst/>
            <a:gdLst>
              <a:gd name="T0" fmla="*/ 0 w 10000"/>
              <a:gd name="T1" fmla="*/ 1735876644 h 6624"/>
              <a:gd name="T2" fmla="*/ 279989850 w 10000"/>
              <a:gd name="T3" fmla="*/ 589892913 h 6624"/>
              <a:gd name="T4" fmla="*/ 279989850 w 10000"/>
              <a:gd name="T5" fmla="*/ 0 h 6624"/>
              <a:gd name="T6" fmla="*/ 466650542 w 10000"/>
              <a:gd name="T7" fmla="*/ 0 h 6624"/>
              <a:gd name="T8" fmla="*/ 466650542 w 10000"/>
              <a:gd name="T9" fmla="*/ 1179527801 h 6624"/>
              <a:gd name="T10" fmla="*/ 169207936 w 10000"/>
              <a:gd name="T11" fmla="*/ 1684513207 h 6624"/>
              <a:gd name="T12" fmla="*/ 0 w 10000"/>
              <a:gd name="T13" fmla="*/ 1735876644 h 6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6624"/>
              <a:gd name="T23" fmla="*/ 10000 w 10000"/>
              <a:gd name="T24" fmla="*/ 6624 h 6624"/>
              <a:gd name="connsiteX0" fmla="*/ 0 w 6374"/>
              <a:gd name="connsiteY0" fmla="*/ 9704 h 9704"/>
              <a:gd name="connsiteX1" fmla="*/ 2374 w 6374"/>
              <a:gd name="connsiteY1" fmla="*/ 3398 h 9704"/>
              <a:gd name="connsiteX2" fmla="*/ 2374 w 6374"/>
              <a:gd name="connsiteY2" fmla="*/ 0 h 9704"/>
              <a:gd name="connsiteX3" fmla="*/ 6374 w 6374"/>
              <a:gd name="connsiteY3" fmla="*/ 0 h 9704"/>
              <a:gd name="connsiteX4" fmla="*/ 6374 w 6374"/>
              <a:gd name="connsiteY4" fmla="*/ 6795 h 9704"/>
              <a:gd name="connsiteX5" fmla="*/ 0 w 6374"/>
              <a:gd name="connsiteY5" fmla="*/ 9704 h 9704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61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" h="11492">
                <a:moveTo>
                  <a:pt x="7836" y="10000"/>
                </a:moveTo>
                <a:cubicBezTo>
                  <a:pt x="0" y="11492"/>
                  <a:pt x="10319" y="5668"/>
                  <a:pt x="11561" y="3502"/>
                </a:cubicBezTo>
                <a:cubicBezTo>
                  <a:pt x="11310" y="215"/>
                  <a:pt x="11897" y="3239"/>
                  <a:pt x="11594" y="0"/>
                </a:cubicBezTo>
                <a:lnTo>
                  <a:pt x="17836" y="0"/>
                </a:lnTo>
                <a:lnTo>
                  <a:pt x="17836" y="7002"/>
                </a:lnTo>
                <a:lnTo>
                  <a:pt x="7836" y="100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>
              <a:solidFill>
                <a:sysClr val="windowText" lastClr="000000"/>
              </a:solidFill>
              <a:latin typeface="Lucida Sans" pitchFamily="34" charset="0"/>
            </a:endParaRPr>
          </a:p>
        </p:txBody>
      </p:sp>
      <p:sp>
        <p:nvSpPr>
          <p:cNvPr id="41" name="Freeform 92"/>
          <p:cNvSpPr>
            <a:spLocks/>
          </p:cNvSpPr>
          <p:nvPr/>
        </p:nvSpPr>
        <p:spPr bwMode="auto">
          <a:xfrm flipV="1">
            <a:off x="3028896" y="3615086"/>
            <a:ext cx="203993" cy="236537"/>
          </a:xfrm>
          <a:custGeom>
            <a:avLst/>
            <a:gdLst>
              <a:gd name="T0" fmla="*/ 0 w 10000"/>
              <a:gd name="T1" fmla="*/ 1735876644 h 6624"/>
              <a:gd name="T2" fmla="*/ 279989850 w 10000"/>
              <a:gd name="T3" fmla="*/ 589892913 h 6624"/>
              <a:gd name="T4" fmla="*/ 279989850 w 10000"/>
              <a:gd name="T5" fmla="*/ 0 h 6624"/>
              <a:gd name="T6" fmla="*/ 466650542 w 10000"/>
              <a:gd name="T7" fmla="*/ 0 h 6624"/>
              <a:gd name="T8" fmla="*/ 466650542 w 10000"/>
              <a:gd name="T9" fmla="*/ 1179527801 h 6624"/>
              <a:gd name="T10" fmla="*/ 169207936 w 10000"/>
              <a:gd name="T11" fmla="*/ 1684513207 h 6624"/>
              <a:gd name="T12" fmla="*/ 0 w 10000"/>
              <a:gd name="T13" fmla="*/ 1735876644 h 6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6624"/>
              <a:gd name="T23" fmla="*/ 10000 w 10000"/>
              <a:gd name="T24" fmla="*/ 6624 h 6624"/>
              <a:gd name="connsiteX0" fmla="*/ 0 w 6374"/>
              <a:gd name="connsiteY0" fmla="*/ 9704 h 9704"/>
              <a:gd name="connsiteX1" fmla="*/ 2374 w 6374"/>
              <a:gd name="connsiteY1" fmla="*/ 3398 h 9704"/>
              <a:gd name="connsiteX2" fmla="*/ 2374 w 6374"/>
              <a:gd name="connsiteY2" fmla="*/ 0 h 9704"/>
              <a:gd name="connsiteX3" fmla="*/ 6374 w 6374"/>
              <a:gd name="connsiteY3" fmla="*/ 0 h 9704"/>
              <a:gd name="connsiteX4" fmla="*/ 6374 w 6374"/>
              <a:gd name="connsiteY4" fmla="*/ 6795 h 9704"/>
              <a:gd name="connsiteX5" fmla="*/ 0 w 6374"/>
              <a:gd name="connsiteY5" fmla="*/ 9704 h 9704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61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" h="11492">
                <a:moveTo>
                  <a:pt x="7836" y="10000"/>
                </a:moveTo>
                <a:cubicBezTo>
                  <a:pt x="0" y="11492"/>
                  <a:pt x="10319" y="5668"/>
                  <a:pt x="11561" y="3502"/>
                </a:cubicBezTo>
                <a:cubicBezTo>
                  <a:pt x="11310" y="215"/>
                  <a:pt x="11897" y="3239"/>
                  <a:pt x="11594" y="0"/>
                </a:cubicBezTo>
                <a:lnTo>
                  <a:pt x="17836" y="0"/>
                </a:lnTo>
                <a:lnTo>
                  <a:pt x="17836" y="7002"/>
                </a:lnTo>
                <a:lnTo>
                  <a:pt x="7836" y="100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>
              <a:solidFill>
                <a:sysClr val="windowText" lastClr="000000"/>
              </a:solidFill>
              <a:latin typeface="Lucida Sans" pitchFamily="34" charset="0"/>
            </a:endParaRPr>
          </a:p>
        </p:txBody>
      </p:sp>
      <p:sp>
        <p:nvSpPr>
          <p:cNvPr id="42" name="Freeform 92"/>
          <p:cNvSpPr>
            <a:spLocks/>
          </p:cNvSpPr>
          <p:nvPr/>
        </p:nvSpPr>
        <p:spPr bwMode="auto">
          <a:xfrm>
            <a:off x="3240905" y="3122944"/>
            <a:ext cx="203993" cy="236536"/>
          </a:xfrm>
          <a:custGeom>
            <a:avLst/>
            <a:gdLst>
              <a:gd name="T0" fmla="*/ 0 w 10000"/>
              <a:gd name="T1" fmla="*/ 1735876644 h 6624"/>
              <a:gd name="T2" fmla="*/ 279989850 w 10000"/>
              <a:gd name="T3" fmla="*/ 589892913 h 6624"/>
              <a:gd name="T4" fmla="*/ 279989850 w 10000"/>
              <a:gd name="T5" fmla="*/ 0 h 6624"/>
              <a:gd name="T6" fmla="*/ 466650542 w 10000"/>
              <a:gd name="T7" fmla="*/ 0 h 6624"/>
              <a:gd name="T8" fmla="*/ 466650542 w 10000"/>
              <a:gd name="T9" fmla="*/ 1179527801 h 6624"/>
              <a:gd name="T10" fmla="*/ 169207936 w 10000"/>
              <a:gd name="T11" fmla="*/ 1684513207 h 6624"/>
              <a:gd name="T12" fmla="*/ 0 w 10000"/>
              <a:gd name="T13" fmla="*/ 1735876644 h 6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6624"/>
              <a:gd name="T23" fmla="*/ 10000 w 10000"/>
              <a:gd name="T24" fmla="*/ 6624 h 6624"/>
              <a:gd name="connsiteX0" fmla="*/ 0 w 6374"/>
              <a:gd name="connsiteY0" fmla="*/ 9704 h 9704"/>
              <a:gd name="connsiteX1" fmla="*/ 2374 w 6374"/>
              <a:gd name="connsiteY1" fmla="*/ 3398 h 9704"/>
              <a:gd name="connsiteX2" fmla="*/ 2374 w 6374"/>
              <a:gd name="connsiteY2" fmla="*/ 0 h 9704"/>
              <a:gd name="connsiteX3" fmla="*/ 6374 w 6374"/>
              <a:gd name="connsiteY3" fmla="*/ 0 h 9704"/>
              <a:gd name="connsiteX4" fmla="*/ 6374 w 6374"/>
              <a:gd name="connsiteY4" fmla="*/ 6795 h 9704"/>
              <a:gd name="connsiteX5" fmla="*/ 0 w 6374"/>
              <a:gd name="connsiteY5" fmla="*/ 9704 h 9704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61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" h="11492">
                <a:moveTo>
                  <a:pt x="7836" y="10000"/>
                </a:moveTo>
                <a:cubicBezTo>
                  <a:pt x="0" y="11492"/>
                  <a:pt x="10319" y="5668"/>
                  <a:pt x="11561" y="3502"/>
                </a:cubicBezTo>
                <a:cubicBezTo>
                  <a:pt x="11310" y="215"/>
                  <a:pt x="11897" y="3239"/>
                  <a:pt x="11594" y="0"/>
                </a:cubicBezTo>
                <a:lnTo>
                  <a:pt x="17836" y="0"/>
                </a:lnTo>
                <a:lnTo>
                  <a:pt x="17836" y="7002"/>
                </a:lnTo>
                <a:lnTo>
                  <a:pt x="7836" y="100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>
              <a:solidFill>
                <a:sysClr val="windowText" lastClr="000000"/>
              </a:solidFill>
              <a:latin typeface="Lucida Sans" pitchFamily="34" charset="0"/>
            </a:endParaRPr>
          </a:p>
        </p:txBody>
      </p:sp>
      <p:sp>
        <p:nvSpPr>
          <p:cNvPr id="43" name="Freeform 92"/>
          <p:cNvSpPr>
            <a:spLocks/>
          </p:cNvSpPr>
          <p:nvPr/>
        </p:nvSpPr>
        <p:spPr bwMode="auto">
          <a:xfrm flipV="1">
            <a:off x="3240907" y="3615086"/>
            <a:ext cx="203993" cy="236537"/>
          </a:xfrm>
          <a:custGeom>
            <a:avLst/>
            <a:gdLst>
              <a:gd name="T0" fmla="*/ 0 w 10000"/>
              <a:gd name="T1" fmla="*/ 1735876644 h 6624"/>
              <a:gd name="T2" fmla="*/ 279989850 w 10000"/>
              <a:gd name="T3" fmla="*/ 589892913 h 6624"/>
              <a:gd name="T4" fmla="*/ 279989850 w 10000"/>
              <a:gd name="T5" fmla="*/ 0 h 6624"/>
              <a:gd name="T6" fmla="*/ 466650542 w 10000"/>
              <a:gd name="T7" fmla="*/ 0 h 6624"/>
              <a:gd name="T8" fmla="*/ 466650542 w 10000"/>
              <a:gd name="T9" fmla="*/ 1179527801 h 6624"/>
              <a:gd name="T10" fmla="*/ 169207936 w 10000"/>
              <a:gd name="T11" fmla="*/ 1684513207 h 6624"/>
              <a:gd name="T12" fmla="*/ 0 w 10000"/>
              <a:gd name="T13" fmla="*/ 1735876644 h 6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6624"/>
              <a:gd name="T23" fmla="*/ 10000 w 10000"/>
              <a:gd name="T24" fmla="*/ 6624 h 6624"/>
              <a:gd name="connsiteX0" fmla="*/ 0 w 6374"/>
              <a:gd name="connsiteY0" fmla="*/ 9704 h 9704"/>
              <a:gd name="connsiteX1" fmla="*/ 2374 w 6374"/>
              <a:gd name="connsiteY1" fmla="*/ 3398 h 9704"/>
              <a:gd name="connsiteX2" fmla="*/ 2374 w 6374"/>
              <a:gd name="connsiteY2" fmla="*/ 0 h 9704"/>
              <a:gd name="connsiteX3" fmla="*/ 6374 w 6374"/>
              <a:gd name="connsiteY3" fmla="*/ 0 h 9704"/>
              <a:gd name="connsiteX4" fmla="*/ 6374 w 6374"/>
              <a:gd name="connsiteY4" fmla="*/ 6795 h 9704"/>
              <a:gd name="connsiteX5" fmla="*/ 0 w 6374"/>
              <a:gd name="connsiteY5" fmla="*/ 9704 h 9704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61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" h="11492">
                <a:moveTo>
                  <a:pt x="7836" y="10000"/>
                </a:moveTo>
                <a:cubicBezTo>
                  <a:pt x="0" y="11492"/>
                  <a:pt x="10319" y="5668"/>
                  <a:pt x="11561" y="3502"/>
                </a:cubicBezTo>
                <a:cubicBezTo>
                  <a:pt x="11310" y="215"/>
                  <a:pt x="11897" y="3239"/>
                  <a:pt x="11594" y="0"/>
                </a:cubicBezTo>
                <a:lnTo>
                  <a:pt x="17836" y="0"/>
                </a:lnTo>
                <a:lnTo>
                  <a:pt x="17836" y="7002"/>
                </a:lnTo>
                <a:lnTo>
                  <a:pt x="7836" y="100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>
              <a:solidFill>
                <a:sysClr val="windowText" lastClr="000000"/>
              </a:solidFill>
              <a:latin typeface="Lucida Sans" pitchFamily="34" charset="0"/>
            </a:endParaRPr>
          </a:p>
        </p:txBody>
      </p:sp>
      <p:sp>
        <p:nvSpPr>
          <p:cNvPr id="44" name="Freeform 92"/>
          <p:cNvSpPr>
            <a:spLocks/>
          </p:cNvSpPr>
          <p:nvPr/>
        </p:nvSpPr>
        <p:spPr bwMode="auto">
          <a:xfrm>
            <a:off x="3455962" y="3122944"/>
            <a:ext cx="203993" cy="236536"/>
          </a:xfrm>
          <a:custGeom>
            <a:avLst/>
            <a:gdLst>
              <a:gd name="T0" fmla="*/ 0 w 10000"/>
              <a:gd name="T1" fmla="*/ 1735876644 h 6624"/>
              <a:gd name="T2" fmla="*/ 279989850 w 10000"/>
              <a:gd name="T3" fmla="*/ 589892913 h 6624"/>
              <a:gd name="T4" fmla="*/ 279989850 w 10000"/>
              <a:gd name="T5" fmla="*/ 0 h 6624"/>
              <a:gd name="T6" fmla="*/ 466650542 w 10000"/>
              <a:gd name="T7" fmla="*/ 0 h 6624"/>
              <a:gd name="T8" fmla="*/ 466650542 w 10000"/>
              <a:gd name="T9" fmla="*/ 1179527801 h 6624"/>
              <a:gd name="T10" fmla="*/ 169207936 w 10000"/>
              <a:gd name="T11" fmla="*/ 1684513207 h 6624"/>
              <a:gd name="T12" fmla="*/ 0 w 10000"/>
              <a:gd name="T13" fmla="*/ 1735876644 h 6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6624"/>
              <a:gd name="T23" fmla="*/ 10000 w 10000"/>
              <a:gd name="T24" fmla="*/ 6624 h 6624"/>
              <a:gd name="connsiteX0" fmla="*/ 0 w 6374"/>
              <a:gd name="connsiteY0" fmla="*/ 9704 h 9704"/>
              <a:gd name="connsiteX1" fmla="*/ 2374 w 6374"/>
              <a:gd name="connsiteY1" fmla="*/ 3398 h 9704"/>
              <a:gd name="connsiteX2" fmla="*/ 2374 w 6374"/>
              <a:gd name="connsiteY2" fmla="*/ 0 h 9704"/>
              <a:gd name="connsiteX3" fmla="*/ 6374 w 6374"/>
              <a:gd name="connsiteY3" fmla="*/ 0 h 9704"/>
              <a:gd name="connsiteX4" fmla="*/ 6374 w 6374"/>
              <a:gd name="connsiteY4" fmla="*/ 6795 h 9704"/>
              <a:gd name="connsiteX5" fmla="*/ 0 w 6374"/>
              <a:gd name="connsiteY5" fmla="*/ 9704 h 9704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61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" h="11492">
                <a:moveTo>
                  <a:pt x="7836" y="10000"/>
                </a:moveTo>
                <a:cubicBezTo>
                  <a:pt x="0" y="11492"/>
                  <a:pt x="10319" y="5668"/>
                  <a:pt x="11561" y="3502"/>
                </a:cubicBezTo>
                <a:cubicBezTo>
                  <a:pt x="11310" y="215"/>
                  <a:pt x="11897" y="3239"/>
                  <a:pt x="11594" y="0"/>
                </a:cubicBezTo>
                <a:lnTo>
                  <a:pt x="17836" y="0"/>
                </a:lnTo>
                <a:lnTo>
                  <a:pt x="17836" y="7002"/>
                </a:lnTo>
                <a:lnTo>
                  <a:pt x="7836" y="100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>
              <a:solidFill>
                <a:sysClr val="windowText" lastClr="000000"/>
              </a:solidFill>
              <a:latin typeface="Lucida Sans" pitchFamily="34" charset="0"/>
            </a:endParaRPr>
          </a:p>
        </p:txBody>
      </p:sp>
      <p:sp>
        <p:nvSpPr>
          <p:cNvPr id="45" name="Freeform 92"/>
          <p:cNvSpPr>
            <a:spLocks/>
          </p:cNvSpPr>
          <p:nvPr/>
        </p:nvSpPr>
        <p:spPr bwMode="auto">
          <a:xfrm flipV="1">
            <a:off x="3455964" y="3615086"/>
            <a:ext cx="203993" cy="236537"/>
          </a:xfrm>
          <a:custGeom>
            <a:avLst/>
            <a:gdLst>
              <a:gd name="T0" fmla="*/ 0 w 10000"/>
              <a:gd name="T1" fmla="*/ 1735876644 h 6624"/>
              <a:gd name="T2" fmla="*/ 279989850 w 10000"/>
              <a:gd name="T3" fmla="*/ 589892913 h 6624"/>
              <a:gd name="T4" fmla="*/ 279989850 w 10000"/>
              <a:gd name="T5" fmla="*/ 0 h 6624"/>
              <a:gd name="T6" fmla="*/ 466650542 w 10000"/>
              <a:gd name="T7" fmla="*/ 0 h 6624"/>
              <a:gd name="T8" fmla="*/ 466650542 w 10000"/>
              <a:gd name="T9" fmla="*/ 1179527801 h 6624"/>
              <a:gd name="T10" fmla="*/ 169207936 w 10000"/>
              <a:gd name="T11" fmla="*/ 1684513207 h 6624"/>
              <a:gd name="T12" fmla="*/ 0 w 10000"/>
              <a:gd name="T13" fmla="*/ 1735876644 h 6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6624"/>
              <a:gd name="T23" fmla="*/ 10000 w 10000"/>
              <a:gd name="T24" fmla="*/ 6624 h 6624"/>
              <a:gd name="connsiteX0" fmla="*/ 0 w 6374"/>
              <a:gd name="connsiteY0" fmla="*/ 9704 h 9704"/>
              <a:gd name="connsiteX1" fmla="*/ 2374 w 6374"/>
              <a:gd name="connsiteY1" fmla="*/ 3398 h 9704"/>
              <a:gd name="connsiteX2" fmla="*/ 2374 w 6374"/>
              <a:gd name="connsiteY2" fmla="*/ 0 h 9704"/>
              <a:gd name="connsiteX3" fmla="*/ 6374 w 6374"/>
              <a:gd name="connsiteY3" fmla="*/ 0 h 9704"/>
              <a:gd name="connsiteX4" fmla="*/ 6374 w 6374"/>
              <a:gd name="connsiteY4" fmla="*/ 6795 h 9704"/>
              <a:gd name="connsiteX5" fmla="*/ 0 w 6374"/>
              <a:gd name="connsiteY5" fmla="*/ 9704 h 9704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61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  <a:gd name="connsiteX0" fmla="*/ 7836 w 17836"/>
              <a:gd name="connsiteY0" fmla="*/ 10000 h 11492"/>
              <a:gd name="connsiteX1" fmla="*/ 11561 w 17836"/>
              <a:gd name="connsiteY1" fmla="*/ 3502 h 11492"/>
              <a:gd name="connsiteX2" fmla="*/ 11594 w 17836"/>
              <a:gd name="connsiteY2" fmla="*/ 0 h 11492"/>
              <a:gd name="connsiteX3" fmla="*/ 17836 w 17836"/>
              <a:gd name="connsiteY3" fmla="*/ 0 h 11492"/>
              <a:gd name="connsiteX4" fmla="*/ 17836 w 17836"/>
              <a:gd name="connsiteY4" fmla="*/ 7002 h 11492"/>
              <a:gd name="connsiteX5" fmla="*/ 7836 w 17836"/>
              <a:gd name="connsiteY5" fmla="*/ 10000 h 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" h="11492">
                <a:moveTo>
                  <a:pt x="7836" y="10000"/>
                </a:moveTo>
                <a:cubicBezTo>
                  <a:pt x="0" y="11492"/>
                  <a:pt x="10319" y="5668"/>
                  <a:pt x="11561" y="3502"/>
                </a:cubicBezTo>
                <a:cubicBezTo>
                  <a:pt x="11310" y="215"/>
                  <a:pt x="11897" y="3239"/>
                  <a:pt x="11594" y="0"/>
                </a:cubicBezTo>
                <a:lnTo>
                  <a:pt x="17836" y="0"/>
                </a:lnTo>
                <a:lnTo>
                  <a:pt x="17836" y="7002"/>
                </a:lnTo>
                <a:lnTo>
                  <a:pt x="7836" y="100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kern="0">
              <a:solidFill>
                <a:sysClr val="windowText" lastClr="000000"/>
              </a:solidFill>
              <a:latin typeface="Lucida Sans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59957" y="1795834"/>
            <a:ext cx="85004" cy="14235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47" name="Rectangle 46"/>
          <p:cNvSpPr/>
          <p:nvPr/>
        </p:nvSpPr>
        <p:spPr>
          <a:xfrm>
            <a:off x="3665746" y="3733354"/>
            <a:ext cx="85004" cy="14235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48" name="Freeform 47"/>
          <p:cNvSpPr/>
          <p:nvPr/>
        </p:nvSpPr>
        <p:spPr>
          <a:xfrm>
            <a:off x="4114429" y="3158628"/>
            <a:ext cx="350612" cy="684075"/>
          </a:xfrm>
          <a:custGeom>
            <a:avLst/>
            <a:gdLst>
              <a:gd name="connsiteX0" fmla="*/ 0 w 842375"/>
              <a:gd name="connsiteY0" fmla="*/ 0 h 1143000"/>
              <a:gd name="connsiteX1" fmla="*/ 820455 w 842375"/>
              <a:gd name="connsiteY1" fmla="*/ 0 h 1143000"/>
              <a:gd name="connsiteX2" fmla="*/ 842375 w 842375"/>
              <a:gd name="connsiteY2" fmla="*/ 1143000 h 1143000"/>
              <a:gd name="connsiteX3" fmla="*/ 28184 w 842375"/>
              <a:gd name="connsiteY3" fmla="*/ 1143000 h 1143000"/>
              <a:gd name="connsiteX4" fmla="*/ 28184 w 842375"/>
              <a:gd name="connsiteY4" fmla="*/ 1017740 h 1143000"/>
              <a:gd name="connsiteX5" fmla="*/ 692063 w 842375"/>
              <a:gd name="connsiteY5" fmla="*/ 1017740 h 1143000"/>
              <a:gd name="connsiteX6" fmla="*/ 682668 w 842375"/>
              <a:gd name="connsiteY6" fmla="*/ 137786 h 1143000"/>
              <a:gd name="connsiteX7" fmla="*/ 9395 w 842375"/>
              <a:gd name="connsiteY7" fmla="*/ 137786 h 1143000"/>
              <a:gd name="connsiteX8" fmla="*/ 0 w 842375"/>
              <a:gd name="connsiteY8" fmla="*/ 0 h 1143000"/>
              <a:gd name="connsiteX0" fmla="*/ 0 w 842375"/>
              <a:gd name="connsiteY0" fmla="*/ 3131 h 1146131"/>
              <a:gd name="connsiteX1" fmla="*/ 836112 w 842375"/>
              <a:gd name="connsiteY1" fmla="*/ 0 h 1146131"/>
              <a:gd name="connsiteX2" fmla="*/ 842375 w 842375"/>
              <a:gd name="connsiteY2" fmla="*/ 1146131 h 1146131"/>
              <a:gd name="connsiteX3" fmla="*/ 28184 w 842375"/>
              <a:gd name="connsiteY3" fmla="*/ 1146131 h 1146131"/>
              <a:gd name="connsiteX4" fmla="*/ 28184 w 842375"/>
              <a:gd name="connsiteY4" fmla="*/ 1020871 h 1146131"/>
              <a:gd name="connsiteX5" fmla="*/ 692063 w 842375"/>
              <a:gd name="connsiteY5" fmla="*/ 1020871 h 1146131"/>
              <a:gd name="connsiteX6" fmla="*/ 682668 w 842375"/>
              <a:gd name="connsiteY6" fmla="*/ 140917 h 1146131"/>
              <a:gd name="connsiteX7" fmla="*/ 9395 w 842375"/>
              <a:gd name="connsiteY7" fmla="*/ 140917 h 1146131"/>
              <a:gd name="connsiteX8" fmla="*/ 0 w 842375"/>
              <a:gd name="connsiteY8" fmla="*/ 3131 h 1146131"/>
              <a:gd name="connsiteX0" fmla="*/ 3131 w 832980"/>
              <a:gd name="connsiteY0" fmla="*/ 0 h 1146132"/>
              <a:gd name="connsiteX1" fmla="*/ 826717 w 832980"/>
              <a:gd name="connsiteY1" fmla="*/ 1 h 1146132"/>
              <a:gd name="connsiteX2" fmla="*/ 832980 w 832980"/>
              <a:gd name="connsiteY2" fmla="*/ 1146132 h 1146132"/>
              <a:gd name="connsiteX3" fmla="*/ 18789 w 832980"/>
              <a:gd name="connsiteY3" fmla="*/ 1146132 h 1146132"/>
              <a:gd name="connsiteX4" fmla="*/ 18789 w 832980"/>
              <a:gd name="connsiteY4" fmla="*/ 1020872 h 1146132"/>
              <a:gd name="connsiteX5" fmla="*/ 682668 w 832980"/>
              <a:gd name="connsiteY5" fmla="*/ 1020872 h 1146132"/>
              <a:gd name="connsiteX6" fmla="*/ 673273 w 832980"/>
              <a:gd name="connsiteY6" fmla="*/ 140918 h 1146132"/>
              <a:gd name="connsiteX7" fmla="*/ 0 w 832980"/>
              <a:gd name="connsiteY7" fmla="*/ 140918 h 1146132"/>
              <a:gd name="connsiteX8" fmla="*/ 3131 w 832980"/>
              <a:gd name="connsiteY8" fmla="*/ 0 h 1146132"/>
              <a:gd name="connsiteX0" fmla="*/ 0 w 829849"/>
              <a:gd name="connsiteY0" fmla="*/ 0 h 1146132"/>
              <a:gd name="connsiteX1" fmla="*/ 823586 w 829849"/>
              <a:gd name="connsiteY1" fmla="*/ 1 h 1146132"/>
              <a:gd name="connsiteX2" fmla="*/ 829849 w 829849"/>
              <a:gd name="connsiteY2" fmla="*/ 1146132 h 1146132"/>
              <a:gd name="connsiteX3" fmla="*/ 15658 w 829849"/>
              <a:gd name="connsiteY3" fmla="*/ 1146132 h 1146132"/>
              <a:gd name="connsiteX4" fmla="*/ 15658 w 829849"/>
              <a:gd name="connsiteY4" fmla="*/ 1020872 h 1146132"/>
              <a:gd name="connsiteX5" fmla="*/ 679537 w 829849"/>
              <a:gd name="connsiteY5" fmla="*/ 1020872 h 1146132"/>
              <a:gd name="connsiteX6" fmla="*/ 670142 w 829849"/>
              <a:gd name="connsiteY6" fmla="*/ 140918 h 1146132"/>
              <a:gd name="connsiteX7" fmla="*/ 6263 w 829849"/>
              <a:gd name="connsiteY7" fmla="*/ 140918 h 1146132"/>
              <a:gd name="connsiteX8" fmla="*/ 0 w 829849"/>
              <a:gd name="connsiteY8" fmla="*/ 0 h 1146132"/>
              <a:gd name="connsiteX0" fmla="*/ 0 w 829849"/>
              <a:gd name="connsiteY0" fmla="*/ 0 h 1146132"/>
              <a:gd name="connsiteX1" fmla="*/ 823586 w 829849"/>
              <a:gd name="connsiteY1" fmla="*/ 1 h 1146132"/>
              <a:gd name="connsiteX2" fmla="*/ 829849 w 829849"/>
              <a:gd name="connsiteY2" fmla="*/ 1146132 h 1146132"/>
              <a:gd name="connsiteX3" fmla="*/ 15658 w 829849"/>
              <a:gd name="connsiteY3" fmla="*/ 1146132 h 1146132"/>
              <a:gd name="connsiteX4" fmla="*/ 15658 w 829849"/>
              <a:gd name="connsiteY4" fmla="*/ 1020872 h 1146132"/>
              <a:gd name="connsiteX5" fmla="*/ 679537 w 829849"/>
              <a:gd name="connsiteY5" fmla="*/ 1020872 h 1146132"/>
              <a:gd name="connsiteX6" fmla="*/ 670142 w 829849"/>
              <a:gd name="connsiteY6" fmla="*/ 140918 h 1146132"/>
              <a:gd name="connsiteX7" fmla="*/ 6263 w 829849"/>
              <a:gd name="connsiteY7" fmla="*/ 140918 h 1146132"/>
              <a:gd name="connsiteX8" fmla="*/ 0 w 829849"/>
              <a:gd name="connsiteY8" fmla="*/ 0 h 1146132"/>
              <a:gd name="connsiteX0" fmla="*/ 0 w 861164"/>
              <a:gd name="connsiteY0" fmla="*/ 0 h 1152395"/>
              <a:gd name="connsiteX1" fmla="*/ 854901 w 861164"/>
              <a:gd name="connsiteY1" fmla="*/ 6264 h 1152395"/>
              <a:gd name="connsiteX2" fmla="*/ 861164 w 861164"/>
              <a:gd name="connsiteY2" fmla="*/ 1152395 h 1152395"/>
              <a:gd name="connsiteX3" fmla="*/ 46973 w 861164"/>
              <a:gd name="connsiteY3" fmla="*/ 1152395 h 1152395"/>
              <a:gd name="connsiteX4" fmla="*/ 46973 w 861164"/>
              <a:gd name="connsiteY4" fmla="*/ 1027135 h 1152395"/>
              <a:gd name="connsiteX5" fmla="*/ 710852 w 861164"/>
              <a:gd name="connsiteY5" fmla="*/ 1027135 h 1152395"/>
              <a:gd name="connsiteX6" fmla="*/ 701457 w 861164"/>
              <a:gd name="connsiteY6" fmla="*/ 147181 h 1152395"/>
              <a:gd name="connsiteX7" fmla="*/ 37578 w 861164"/>
              <a:gd name="connsiteY7" fmla="*/ 147181 h 1152395"/>
              <a:gd name="connsiteX8" fmla="*/ 0 w 861164"/>
              <a:gd name="connsiteY8" fmla="*/ 0 h 1152395"/>
              <a:gd name="connsiteX0" fmla="*/ 0 w 861164"/>
              <a:gd name="connsiteY0" fmla="*/ 0 h 1152395"/>
              <a:gd name="connsiteX1" fmla="*/ 854901 w 861164"/>
              <a:gd name="connsiteY1" fmla="*/ 6264 h 1152395"/>
              <a:gd name="connsiteX2" fmla="*/ 861164 w 861164"/>
              <a:gd name="connsiteY2" fmla="*/ 1152395 h 1152395"/>
              <a:gd name="connsiteX3" fmla="*/ 46973 w 861164"/>
              <a:gd name="connsiteY3" fmla="*/ 1152395 h 1152395"/>
              <a:gd name="connsiteX4" fmla="*/ 46973 w 861164"/>
              <a:gd name="connsiteY4" fmla="*/ 1027135 h 1152395"/>
              <a:gd name="connsiteX5" fmla="*/ 710852 w 861164"/>
              <a:gd name="connsiteY5" fmla="*/ 1027135 h 1152395"/>
              <a:gd name="connsiteX6" fmla="*/ 701457 w 861164"/>
              <a:gd name="connsiteY6" fmla="*/ 147181 h 1152395"/>
              <a:gd name="connsiteX7" fmla="*/ 3131 w 861164"/>
              <a:gd name="connsiteY7" fmla="*/ 147181 h 1152395"/>
              <a:gd name="connsiteX8" fmla="*/ 0 w 861164"/>
              <a:gd name="connsiteY8" fmla="*/ 0 h 1152395"/>
              <a:gd name="connsiteX0" fmla="*/ 0 w 855280"/>
              <a:gd name="connsiteY0" fmla="*/ 0 h 1152395"/>
              <a:gd name="connsiteX1" fmla="*/ 854901 w 855280"/>
              <a:gd name="connsiteY1" fmla="*/ 6264 h 1152395"/>
              <a:gd name="connsiteX2" fmla="*/ 851770 w 855280"/>
              <a:gd name="connsiteY2" fmla="*/ 1152395 h 1152395"/>
              <a:gd name="connsiteX3" fmla="*/ 46973 w 855280"/>
              <a:gd name="connsiteY3" fmla="*/ 1152395 h 1152395"/>
              <a:gd name="connsiteX4" fmla="*/ 46973 w 855280"/>
              <a:gd name="connsiteY4" fmla="*/ 1027135 h 1152395"/>
              <a:gd name="connsiteX5" fmla="*/ 710852 w 855280"/>
              <a:gd name="connsiteY5" fmla="*/ 1027135 h 1152395"/>
              <a:gd name="connsiteX6" fmla="*/ 701457 w 855280"/>
              <a:gd name="connsiteY6" fmla="*/ 147181 h 1152395"/>
              <a:gd name="connsiteX7" fmla="*/ 3131 w 855280"/>
              <a:gd name="connsiteY7" fmla="*/ 147181 h 1152395"/>
              <a:gd name="connsiteX8" fmla="*/ 0 w 855280"/>
              <a:gd name="connsiteY8" fmla="*/ 0 h 1152395"/>
              <a:gd name="connsiteX0" fmla="*/ 0 w 855280"/>
              <a:gd name="connsiteY0" fmla="*/ 0 h 1152395"/>
              <a:gd name="connsiteX1" fmla="*/ 854901 w 855280"/>
              <a:gd name="connsiteY1" fmla="*/ 6264 h 1152395"/>
              <a:gd name="connsiteX2" fmla="*/ 851770 w 855280"/>
              <a:gd name="connsiteY2" fmla="*/ 1152395 h 1152395"/>
              <a:gd name="connsiteX3" fmla="*/ 46973 w 855280"/>
              <a:gd name="connsiteY3" fmla="*/ 1152395 h 1152395"/>
              <a:gd name="connsiteX4" fmla="*/ 46973 w 855280"/>
              <a:gd name="connsiteY4" fmla="*/ 1027135 h 1152395"/>
              <a:gd name="connsiteX5" fmla="*/ 710852 w 855280"/>
              <a:gd name="connsiteY5" fmla="*/ 1027135 h 1152395"/>
              <a:gd name="connsiteX6" fmla="*/ 701457 w 855280"/>
              <a:gd name="connsiteY6" fmla="*/ 147181 h 1152395"/>
              <a:gd name="connsiteX7" fmla="*/ 50104 w 855280"/>
              <a:gd name="connsiteY7" fmla="*/ 150312 h 1152395"/>
              <a:gd name="connsiteX8" fmla="*/ 0 w 855280"/>
              <a:gd name="connsiteY8" fmla="*/ 0 h 1152395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140918 h 1146132"/>
              <a:gd name="connsiteX7" fmla="*/ 6263 w 811439"/>
              <a:gd name="connsiteY7" fmla="*/ 144049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140918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104192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57616 w 811439"/>
              <a:gd name="connsiteY6" fmla="*/ 96321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60175 w 811439"/>
              <a:gd name="connsiteY6" fmla="*/ 104192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0 w 811439"/>
              <a:gd name="connsiteY0" fmla="*/ 0 h 1146132"/>
              <a:gd name="connsiteX1" fmla="*/ 811060 w 811439"/>
              <a:gd name="connsiteY1" fmla="*/ 1 h 1146132"/>
              <a:gd name="connsiteX2" fmla="*/ 807929 w 811439"/>
              <a:gd name="connsiteY2" fmla="*/ 1146132 h 1146132"/>
              <a:gd name="connsiteX3" fmla="*/ 3132 w 811439"/>
              <a:gd name="connsiteY3" fmla="*/ 1146132 h 1146132"/>
              <a:gd name="connsiteX4" fmla="*/ 3132 w 811439"/>
              <a:gd name="connsiteY4" fmla="*/ 1020872 h 1146132"/>
              <a:gd name="connsiteX5" fmla="*/ 667011 w 811439"/>
              <a:gd name="connsiteY5" fmla="*/ 1020872 h 1146132"/>
              <a:gd name="connsiteX6" fmla="*/ 662734 w 811439"/>
              <a:gd name="connsiteY6" fmla="*/ 98945 h 1146132"/>
              <a:gd name="connsiteX7" fmla="*/ 8821 w 811439"/>
              <a:gd name="connsiteY7" fmla="*/ 99452 h 1146132"/>
              <a:gd name="connsiteX8" fmla="*/ 0 w 811439"/>
              <a:gd name="connsiteY8" fmla="*/ 0 h 1146132"/>
              <a:gd name="connsiteX0" fmla="*/ 4544 w 808307"/>
              <a:gd name="connsiteY0" fmla="*/ 0 h 1146132"/>
              <a:gd name="connsiteX1" fmla="*/ 807928 w 808307"/>
              <a:gd name="connsiteY1" fmla="*/ 1 h 1146132"/>
              <a:gd name="connsiteX2" fmla="*/ 804797 w 808307"/>
              <a:gd name="connsiteY2" fmla="*/ 1146132 h 1146132"/>
              <a:gd name="connsiteX3" fmla="*/ 0 w 808307"/>
              <a:gd name="connsiteY3" fmla="*/ 1146132 h 1146132"/>
              <a:gd name="connsiteX4" fmla="*/ 0 w 808307"/>
              <a:gd name="connsiteY4" fmla="*/ 1020872 h 1146132"/>
              <a:gd name="connsiteX5" fmla="*/ 663879 w 808307"/>
              <a:gd name="connsiteY5" fmla="*/ 1020872 h 1146132"/>
              <a:gd name="connsiteX6" fmla="*/ 659602 w 808307"/>
              <a:gd name="connsiteY6" fmla="*/ 98945 h 1146132"/>
              <a:gd name="connsiteX7" fmla="*/ 5689 w 808307"/>
              <a:gd name="connsiteY7" fmla="*/ 99452 h 1146132"/>
              <a:gd name="connsiteX8" fmla="*/ 4544 w 808307"/>
              <a:gd name="connsiteY8" fmla="*/ 0 h 1146132"/>
              <a:gd name="connsiteX0" fmla="*/ 4544 w 808307"/>
              <a:gd name="connsiteY0" fmla="*/ 0 h 1146132"/>
              <a:gd name="connsiteX1" fmla="*/ 807928 w 808307"/>
              <a:gd name="connsiteY1" fmla="*/ 1 h 1146132"/>
              <a:gd name="connsiteX2" fmla="*/ 804797 w 808307"/>
              <a:gd name="connsiteY2" fmla="*/ 1146132 h 1146132"/>
              <a:gd name="connsiteX3" fmla="*/ 0 w 808307"/>
              <a:gd name="connsiteY3" fmla="*/ 1146132 h 1146132"/>
              <a:gd name="connsiteX4" fmla="*/ 0 w 808307"/>
              <a:gd name="connsiteY4" fmla="*/ 1049729 h 1146132"/>
              <a:gd name="connsiteX5" fmla="*/ 663879 w 808307"/>
              <a:gd name="connsiteY5" fmla="*/ 1020872 h 1146132"/>
              <a:gd name="connsiteX6" fmla="*/ 659602 w 808307"/>
              <a:gd name="connsiteY6" fmla="*/ 98945 h 1146132"/>
              <a:gd name="connsiteX7" fmla="*/ 5689 w 808307"/>
              <a:gd name="connsiteY7" fmla="*/ 99452 h 1146132"/>
              <a:gd name="connsiteX8" fmla="*/ 4544 w 808307"/>
              <a:gd name="connsiteY8" fmla="*/ 0 h 1146132"/>
              <a:gd name="connsiteX0" fmla="*/ 4544 w 808307"/>
              <a:gd name="connsiteY0" fmla="*/ 0 h 1146132"/>
              <a:gd name="connsiteX1" fmla="*/ 807928 w 808307"/>
              <a:gd name="connsiteY1" fmla="*/ 1 h 1146132"/>
              <a:gd name="connsiteX2" fmla="*/ 804797 w 808307"/>
              <a:gd name="connsiteY2" fmla="*/ 1146132 h 1146132"/>
              <a:gd name="connsiteX3" fmla="*/ 0 w 808307"/>
              <a:gd name="connsiteY3" fmla="*/ 1146132 h 1146132"/>
              <a:gd name="connsiteX4" fmla="*/ 0 w 808307"/>
              <a:gd name="connsiteY4" fmla="*/ 1049729 h 1146132"/>
              <a:gd name="connsiteX5" fmla="*/ 661320 w 808307"/>
              <a:gd name="connsiteY5" fmla="*/ 1049729 h 1146132"/>
              <a:gd name="connsiteX6" fmla="*/ 659602 w 808307"/>
              <a:gd name="connsiteY6" fmla="*/ 98945 h 1146132"/>
              <a:gd name="connsiteX7" fmla="*/ 5689 w 808307"/>
              <a:gd name="connsiteY7" fmla="*/ 99452 h 1146132"/>
              <a:gd name="connsiteX8" fmla="*/ 4544 w 808307"/>
              <a:gd name="connsiteY8" fmla="*/ 0 h 114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07" h="1146132">
                <a:moveTo>
                  <a:pt x="4544" y="0"/>
                </a:moveTo>
                <a:lnTo>
                  <a:pt x="807928" y="1"/>
                </a:lnTo>
                <a:cubicBezTo>
                  <a:pt x="810016" y="382045"/>
                  <a:pt x="802709" y="764088"/>
                  <a:pt x="804797" y="1146132"/>
                </a:cubicBezTo>
                <a:lnTo>
                  <a:pt x="0" y="1146132"/>
                </a:lnTo>
                <a:lnTo>
                  <a:pt x="0" y="1049729"/>
                </a:lnTo>
                <a:lnTo>
                  <a:pt x="661320" y="1049729"/>
                </a:lnTo>
                <a:cubicBezTo>
                  <a:pt x="658188" y="744169"/>
                  <a:pt x="662734" y="404505"/>
                  <a:pt x="659602" y="98945"/>
                </a:cubicBezTo>
                <a:lnTo>
                  <a:pt x="5689" y="99452"/>
                </a:lnTo>
                <a:cubicBezTo>
                  <a:pt x="6733" y="51436"/>
                  <a:pt x="7675" y="70459"/>
                  <a:pt x="454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9" name="Rectangle 48"/>
          <p:cNvSpPr/>
          <p:nvPr/>
        </p:nvSpPr>
        <p:spPr>
          <a:xfrm>
            <a:off x="3888977" y="3158628"/>
            <a:ext cx="144016" cy="607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0" name="Rectangle 49"/>
          <p:cNvSpPr/>
          <p:nvPr/>
        </p:nvSpPr>
        <p:spPr>
          <a:xfrm>
            <a:off x="3888977" y="3781911"/>
            <a:ext cx="144016" cy="607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1" name="Rectangle 50"/>
          <p:cNvSpPr/>
          <p:nvPr/>
        </p:nvSpPr>
        <p:spPr>
          <a:xfrm>
            <a:off x="3960985" y="3031883"/>
            <a:ext cx="216024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2" name="Rectangle 51"/>
          <p:cNvSpPr/>
          <p:nvPr/>
        </p:nvSpPr>
        <p:spPr>
          <a:xfrm>
            <a:off x="3960985" y="3915032"/>
            <a:ext cx="216024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3" name="Freeform 52"/>
          <p:cNvSpPr/>
          <p:nvPr/>
        </p:nvSpPr>
        <p:spPr>
          <a:xfrm>
            <a:off x="3825794" y="3026201"/>
            <a:ext cx="695459" cy="968491"/>
          </a:xfrm>
          <a:custGeom>
            <a:avLst/>
            <a:gdLst>
              <a:gd name="connsiteX0" fmla="*/ 5152 w 695459"/>
              <a:gd name="connsiteY0" fmla="*/ 242122 h 968491"/>
              <a:gd name="connsiteX1" fmla="*/ 5152 w 695459"/>
              <a:gd name="connsiteY1" fmla="*/ 0 h 968491"/>
              <a:gd name="connsiteX2" fmla="*/ 695459 w 695459"/>
              <a:gd name="connsiteY2" fmla="*/ 0 h 968491"/>
              <a:gd name="connsiteX3" fmla="*/ 695459 w 695459"/>
              <a:gd name="connsiteY3" fmla="*/ 968491 h 968491"/>
              <a:gd name="connsiteX4" fmla="*/ 0 w 695459"/>
              <a:gd name="connsiteY4" fmla="*/ 968491 h 968491"/>
              <a:gd name="connsiteX5" fmla="*/ 0 w 695459"/>
              <a:gd name="connsiteY5" fmla="*/ 656822 h 96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459" h="968491">
                <a:moveTo>
                  <a:pt x="5152" y="242122"/>
                </a:moveTo>
                <a:lnTo>
                  <a:pt x="5152" y="0"/>
                </a:lnTo>
                <a:lnTo>
                  <a:pt x="695459" y="0"/>
                </a:lnTo>
                <a:lnTo>
                  <a:pt x="695459" y="968491"/>
                </a:lnTo>
                <a:lnTo>
                  <a:pt x="0" y="968491"/>
                </a:lnTo>
                <a:lnTo>
                  <a:pt x="0" y="656822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4" name="Rectangle 53"/>
          <p:cNvSpPr/>
          <p:nvPr/>
        </p:nvSpPr>
        <p:spPr>
          <a:xfrm>
            <a:off x="4644008" y="2634434"/>
            <a:ext cx="181073" cy="1316602"/>
          </a:xfrm>
          <a:prstGeom prst="rect">
            <a:avLst/>
          </a:prstGeom>
          <a:solidFill>
            <a:srgbClr val="F7791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5" name="Rectangle 54"/>
          <p:cNvSpPr/>
          <p:nvPr/>
        </p:nvSpPr>
        <p:spPr>
          <a:xfrm>
            <a:off x="5012963" y="2635010"/>
            <a:ext cx="181073" cy="1316602"/>
          </a:xfrm>
          <a:prstGeom prst="rect">
            <a:avLst/>
          </a:prstGeom>
          <a:solidFill>
            <a:srgbClr val="F7791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6" name="Isosceles Triangle 55"/>
          <p:cNvSpPr/>
          <p:nvPr/>
        </p:nvSpPr>
        <p:spPr>
          <a:xfrm rot="5400000">
            <a:off x="5045562" y="3354321"/>
            <a:ext cx="576063" cy="279117"/>
          </a:xfrm>
          <a:prstGeom prst="triangle">
            <a:avLst/>
          </a:prstGeom>
          <a:solidFill>
            <a:srgbClr val="F7791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7" name="Rectangle 56"/>
          <p:cNvSpPr/>
          <p:nvPr/>
        </p:nvSpPr>
        <p:spPr>
          <a:xfrm>
            <a:off x="4521253" y="2168678"/>
            <a:ext cx="812340" cy="2341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8" name="Rectangle 57"/>
          <p:cNvSpPr/>
          <p:nvPr/>
        </p:nvSpPr>
        <p:spPr>
          <a:xfrm>
            <a:off x="4644008" y="2402864"/>
            <a:ext cx="181073" cy="212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59" name="Rectangle 58"/>
          <p:cNvSpPr/>
          <p:nvPr/>
        </p:nvSpPr>
        <p:spPr>
          <a:xfrm>
            <a:off x="5012963" y="2402864"/>
            <a:ext cx="181073" cy="212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60" name="Rectangle 59"/>
          <p:cNvSpPr/>
          <p:nvPr/>
        </p:nvSpPr>
        <p:spPr>
          <a:xfrm>
            <a:off x="4609057" y="1610776"/>
            <a:ext cx="648071" cy="5579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61" name="Rectangle 60"/>
          <p:cNvSpPr/>
          <p:nvPr/>
        </p:nvSpPr>
        <p:spPr>
          <a:xfrm>
            <a:off x="6553272" y="2952251"/>
            <a:ext cx="2123184" cy="108777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/>
              <a:t>Optical </a:t>
            </a:r>
            <a:r>
              <a:rPr lang="en-GB" sz="1600" dirty="0" err="1" smtClean="0"/>
              <a:t>Monochromator</a:t>
            </a:r>
            <a:endParaRPr lang="en-GB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3635895" y="4010942"/>
            <a:ext cx="158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Retractable Faraday Cup</a:t>
            </a:r>
            <a:endParaRPr lang="en-GB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2267744" y="2271622"/>
            <a:ext cx="152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Post-acceleration Electrodes</a:t>
            </a:r>
            <a:endParaRPr lang="en-GB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2095574" y="820429"/>
            <a:ext cx="121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View-ports</a:t>
            </a:r>
            <a:endParaRPr lang="en-GB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936648" y="818688"/>
            <a:ext cx="158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35 kV Insulator</a:t>
            </a:r>
            <a:endParaRPr lang="en-GB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76608" y="2882682"/>
            <a:ext cx="158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‘Top-loading’ Ion Source</a:t>
            </a:r>
            <a:endParaRPr lang="en-GB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936649" y="1970816"/>
            <a:ext cx="158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Vacuum Gauges</a:t>
            </a:r>
            <a:endParaRPr lang="en-GB" sz="1600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811446" y="3699008"/>
            <a:ext cx="0" cy="8967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944761" y="4595717"/>
            <a:ext cx="8666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1913705" y="4295733"/>
            <a:ext cx="288379" cy="2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+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71" name="Text Box 62"/>
          <p:cNvSpPr txBox="1">
            <a:spLocks noChangeArrowheads="1"/>
          </p:cNvSpPr>
          <p:nvPr/>
        </p:nvSpPr>
        <p:spPr bwMode="auto">
          <a:xfrm>
            <a:off x="1089868" y="4310581"/>
            <a:ext cx="350837" cy="2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–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360585" y="3771016"/>
            <a:ext cx="1869070" cy="64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+20 kV Pulsed Extract Power</a:t>
            </a:r>
            <a:endParaRPr 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379055" y="4433699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4" name="Oval 73"/>
          <p:cNvSpPr/>
          <p:nvPr/>
        </p:nvSpPr>
        <p:spPr>
          <a:xfrm>
            <a:off x="1618334" y="4433699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5" name="Text Box 43"/>
          <p:cNvSpPr txBox="1">
            <a:spLocks noChangeArrowheads="1"/>
          </p:cNvSpPr>
          <p:nvPr/>
        </p:nvSpPr>
        <p:spPr bwMode="auto">
          <a:xfrm>
            <a:off x="563323" y="6049743"/>
            <a:ext cx="2749590" cy="33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-35 </a:t>
            </a:r>
            <a:r>
              <a:rPr lang="en-GB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kV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DC Platform Power</a:t>
            </a:r>
            <a:endParaRPr 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76" name="Text Box 60"/>
          <p:cNvSpPr txBox="1">
            <a:spLocks noChangeArrowheads="1"/>
          </p:cNvSpPr>
          <p:nvPr/>
        </p:nvSpPr>
        <p:spPr bwMode="auto">
          <a:xfrm>
            <a:off x="2249873" y="5576779"/>
            <a:ext cx="288379" cy="26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+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77" name="Text Box 62"/>
          <p:cNvSpPr txBox="1">
            <a:spLocks noChangeArrowheads="1"/>
          </p:cNvSpPr>
          <p:nvPr/>
        </p:nvSpPr>
        <p:spPr bwMode="auto">
          <a:xfrm>
            <a:off x="1350120" y="5609629"/>
            <a:ext cx="350837" cy="2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472" tIns="17237" rIns="34472" bIns="1723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GB" sz="16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–</a:t>
            </a:r>
            <a:endParaRPr lang="en-US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671266" y="5700134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9" name="Oval 78"/>
          <p:cNvSpPr/>
          <p:nvPr/>
        </p:nvSpPr>
        <p:spPr>
          <a:xfrm>
            <a:off x="1889957" y="5700134"/>
            <a:ext cx="324036" cy="324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0" name="TextBox 79"/>
          <p:cNvSpPr txBox="1"/>
          <p:nvPr/>
        </p:nvSpPr>
        <p:spPr>
          <a:xfrm>
            <a:off x="6336196" y="4149080"/>
            <a:ext cx="116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Vacuum Window</a:t>
            </a:r>
            <a:endParaRPr lang="en-GB" sz="1600" dirty="0"/>
          </a:p>
        </p:txBody>
      </p:sp>
      <p:cxnSp>
        <p:nvCxnSpPr>
          <p:cNvPr id="81" name="Straight Connector 80"/>
          <p:cNvCxnSpPr>
            <a:stCxn id="73" idx="2"/>
          </p:cNvCxnSpPr>
          <p:nvPr/>
        </p:nvCxnSpPr>
        <p:spPr>
          <a:xfrm flipH="1">
            <a:off x="1089868" y="4595717"/>
            <a:ext cx="2891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89868" y="4595717"/>
            <a:ext cx="0" cy="12664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 flipV="1">
            <a:off x="1023533" y="4242685"/>
            <a:ext cx="1354839" cy="1314353"/>
            <a:chOff x="1384478" y="908720"/>
            <a:chExt cx="1707199" cy="1656184"/>
          </a:xfrm>
        </p:grpSpPr>
        <p:sp>
          <p:nvSpPr>
            <p:cNvPr id="84" name="Freeform 83"/>
            <p:cNvSpPr/>
            <p:nvPr/>
          </p:nvSpPr>
          <p:spPr>
            <a:xfrm>
              <a:off x="1384478" y="1133340"/>
              <a:ext cx="1707199" cy="700660"/>
            </a:xfrm>
            <a:custGeom>
              <a:avLst/>
              <a:gdLst>
                <a:gd name="connsiteX0" fmla="*/ 953036 w 1101144"/>
                <a:gd name="connsiteY0" fmla="*/ 1622738 h 1622738"/>
                <a:gd name="connsiteX1" fmla="*/ 1101144 w 1101144"/>
                <a:gd name="connsiteY1" fmla="*/ 1622738 h 1622738"/>
                <a:gd name="connsiteX2" fmla="*/ 1101144 w 1101144"/>
                <a:gd name="connsiteY2" fmla="*/ 334851 h 1622738"/>
                <a:gd name="connsiteX3" fmla="*/ 199622 w 1101144"/>
                <a:gd name="connsiteY3" fmla="*/ 334851 h 1622738"/>
                <a:gd name="connsiteX4" fmla="*/ 199622 w 1101144"/>
                <a:gd name="connsiteY4" fmla="*/ 0 h 1622738"/>
                <a:gd name="connsiteX5" fmla="*/ 0 w 1101144"/>
                <a:gd name="connsiteY5" fmla="*/ 0 h 1622738"/>
                <a:gd name="connsiteX6" fmla="*/ 0 w 1101144"/>
                <a:gd name="connsiteY6" fmla="*/ 476518 h 1622738"/>
                <a:gd name="connsiteX7" fmla="*/ 940158 w 1101144"/>
                <a:gd name="connsiteY7" fmla="*/ 476518 h 1622738"/>
                <a:gd name="connsiteX8" fmla="*/ 953036 w 1101144"/>
                <a:gd name="connsiteY8" fmla="*/ 1622738 h 1622738"/>
                <a:gd name="connsiteX0" fmla="*/ 953036 w 1716780"/>
                <a:gd name="connsiteY0" fmla="*/ 1622738 h 1622738"/>
                <a:gd name="connsiteX1" fmla="*/ 1101144 w 1716780"/>
                <a:gd name="connsiteY1" fmla="*/ 1622738 h 1622738"/>
                <a:gd name="connsiteX2" fmla="*/ 1716780 w 1716780"/>
                <a:gd name="connsiteY2" fmla="*/ 334851 h 1622738"/>
                <a:gd name="connsiteX3" fmla="*/ 199622 w 1716780"/>
                <a:gd name="connsiteY3" fmla="*/ 334851 h 1622738"/>
                <a:gd name="connsiteX4" fmla="*/ 199622 w 1716780"/>
                <a:gd name="connsiteY4" fmla="*/ 0 h 1622738"/>
                <a:gd name="connsiteX5" fmla="*/ 0 w 1716780"/>
                <a:gd name="connsiteY5" fmla="*/ 0 h 1622738"/>
                <a:gd name="connsiteX6" fmla="*/ 0 w 1716780"/>
                <a:gd name="connsiteY6" fmla="*/ 476518 h 1622738"/>
                <a:gd name="connsiteX7" fmla="*/ 940158 w 1716780"/>
                <a:gd name="connsiteY7" fmla="*/ 476518 h 1622738"/>
                <a:gd name="connsiteX8" fmla="*/ 953036 w 1716780"/>
                <a:gd name="connsiteY8" fmla="*/ 1622738 h 1622738"/>
                <a:gd name="connsiteX0" fmla="*/ 953036 w 1716780"/>
                <a:gd name="connsiteY0" fmla="*/ 1622738 h 1622738"/>
                <a:gd name="connsiteX1" fmla="*/ 1101144 w 1716780"/>
                <a:gd name="connsiteY1" fmla="*/ 1622738 h 1622738"/>
                <a:gd name="connsiteX2" fmla="*/ 1716780 w 1716780"/>
                <a:gd name="connsiteY2" fmla="*/ 334851 h 1622738"/>
                <a:gd name="connsiteX3" fmla="*/ 199622 w 1716780"/>
                <a:gd name="connsiteY3" fmla="*/ 334851 h 1622738"/>
                <a:gd name="connsiteX4" fmla="*/ 199622 w 1716780"/>
                <a:gd name="connsiteY4" fmla="*/ 0 h 1622738"/>
                <a:gd name="connsiteX5" fmla="*/ 0 w 1716780"/>
                <a:gd name="connsiteY5" fmla="*/ 0 h 1622738"/>
                <a:gd name="connsiteX6" fmla="*/ 0 w 1716780"/>
                <a:gd name="connsiteY6" fmla="*/ 476518 h 1622738"/>
                <a:gd name="connsiteX7" fmla="*/ 1507509 w 1716780"/>
                <a:gd name="connsiteY7" fmla="*/ 476518 h 1622738"/>
                <a:gd name="connsiteX8" fmla="*/ 953036 w 1716780"/>
                <a:gd name="connsiteY8" fmla="*/ 1622738 h 1622738"/>
                <a:gd name="connsiteX0" fmla="*/ 953036 w 1716780"/>
                <a:gd name="connsiteY0" fmla="*/ 1622738 h 1622738"/>
                <a:gd name="connsiteX1" fmla="*/ 1701691 w 1716780"/>
                <a:gd name="connsiteY1" fmla="*/ 1610667 h 1622738"/>
                <a:gd name="connsiteX2" fmla="*/ 1716780 w 1716780"/>
                <a:gd name="connsiteY2" fmla="*/ 334851 h 1622738"/>
                <a:gd name="connsiteX3" fmla="*/ 199622 w 1716780"/>
                <a:gd name="connsiteY3" fmla="*/ 334851 h 1622738"/>
                <a:gd name="connsiteX4" fmla="*/ 199622 w 1716780"/>
                <a:gd name="connsiteY4" fmla="*/ 0 h 1622738"/>
                <a:gd name="connsiteX5" fmla="*/ 0 w 1716780"/>
                <a:gd name="connsiteY5" fmla="*/ 0 h 1622738"/>
                <a:gd name="connsiteX6" fmla="*/ 0 w 1716780"/>
                <a:gd name="connsiteY6" fmla="*/ 476518 h 1622738"/>
                <a:gd name="connsiteX7" fmla="*/ 1507509 w 1716780"/>
                <a:gd name="connsiteY7" fmla="*/ 476518 h 1622738"/>
                <a:gd name="connsiteX8" fmla="*/ 953036 w 1716780"/>
                <a:gd name="connsiteY8" fmla="*/ 1622738 h 1622738"/>
                <a:gd name="connsiteX0" fmla="*/ 1502279 w 1716780"/>
                <a:gd name="connsiteY0" fmla="*/ 1610667 h 1610667"/>
                <a:gd name="connsiteX1" fmla="*/ 1701691 w 1716780"/>
                <a:gd name="connsiteY1" fmla="*/ 1610667 h 1610667"/>
                <a:gd name="connsiteX2" fmla="*/ 1716780 w 1716780"/>
                <a:gd name="connsiteY2" fmla="*/ 334851 h 1610667"/>
                <a:gd name="connsiteX3" fmla="*/ 199622 w 1716780"/>
                <a:gd name="connsiteY3" fmla="*/ 334851 h 1610667"/>
                <a:gd name="connsiteX4" fmla="*/ 199622 w 1716780"/>
                <a:gd name="connsiteY4" fmla="*/ 0 h 1610667"/>
                <a:gd name="connsiteX5" fmla="*/ 0 w 1716780"/>
                <a:gd name="connsiteY5" fmla="*/ 0 h 1610667"/>
                <a:gd name="connsiteX6" fmla="*/ 0 w 1716780"/>
                <a:gd name="connsiteY6" fmla="*/ 476518 h 1610667"/>
                <a:gd name="connsiteX7" fmla="*/ 1507509 w 1716780"/>
                <a:gd name="connsiteY7" fmla="*/ 476518 h 1610667"/>
                <a:gd name="connsiteX8" fmla="*/ 1502279 w 1716780"/>
                <a:gd name="connsiteY8" fmla="*/ 1610667 h 1610667"/>
                <a:gd name="connsiteX0" fmla="*/ 1517394 w 1716780"/>
                <a:gd name="connsiteY0" fmla="*/ 885193 h 1610667"/>
                <a:gd name="connsiteX1" fmla="*/ 1701691 w 1716780"/>
                <a:gd name="connsiteY1" fmla="*/ 1610667 h 1610667"/>
                <a:gd name="connsiteX2" fmla="*/ 1716780 w 1716780"/>
                <a:gd name="connsiteY2" fmla="*/ 334851 h 1610667"/>
                <a:gd name="connsiteX3" fmla="*/ 199622 w 1716780"/>
                <a:gd name="connsiteY3" fmla="*/ 334851 h 1610667"/>
                <a:gd name="connsiteX4" fmla="*/ 199622 w 1716780"/>
                <a:gd name="connsiteY4" fmla="*/ 0 h 1610667"/>
                <a:gd name="connsiteX5" fmla="*/ 0 w 1716780"/>
                <a:gd name="connsiteY5" fmla="*/ 0 h 1610667"/>
                <a:gd name="connsiteX6" fmla="*/ 0 w 1716780"/>
                <a:gd name="connsiteY6" fmla="*/ 476518 h 1610667"/>
                <a:gd name="connsiteX7" fmla="*/ 1507509 w 1716780"/>
                <a:gd name="connsiteY7" fmla="*/ 476518 h 1610667"/>
                <a:gd name="connsiteX8" fmla="*/ 1517394 w 1716780"/>
                <a:gd name="connsiteY8" fmla="*/ 885193 h 1610667"/>
                <a:gd name="connsiteX0" fmla="*/ 1517394 w 1716780"/>
                <a:gd name="connsiteY0" fmla="*/ 885193 h 915421"/>
                <a:gd name="connsiteX1" fmla="*/ 1701691 w 1716780"/>
                <a:gd name="connsiteY1" fmla="*/ 915421 h 915421"/>
                <a:gd name="connsiteX2" fmla="*/ 1716780 w 1716780"/>
                <a:gd name="connsiteY2" fmla="*/ 334851 h 915421"/>
                <a:gd name="connsiteX3" fmla="*/ 199622 w 1716780"/>
                <a:gd name="connsiteY3" fmla="*/ 334851 h 915421"/>
                <a:gd name="connsiteX4" fmla="*/ 199622 w 1716780"/>
                <a:gd name="connsiteY4" fmla="*/ 0 h 915421"/>
                <a:gd name="connsiteX5" fmla="*/ 0 w 1716780"/>
                <a:gd name="connsiteY5" fmla="*/ 0 h 915421"/>
                <a:gd name="connsiteX6" fmla="*/ 0 w 1716780"/>
                <a:gd name="connsiteY6" fmla="*/ 476518 h 915421"/>
                <a:gd name="connsiteX7" fmla="*/ 1507509 w 1716780"/>
                <a:gd name="connsiteY7" fmla="*/ 476518 h 915421"/>
                <a:gd name="connsiteX8" fmla="*/ 1517394 w 1716780"/>
                <a:gd name="connsiteY8" fmla="*/ 885193 h 915421"/>
                <a:gd name="connsiteX0" fmla="*/ 1506377 w 1716780"/>
                <a:gd name="connsiteY0" fmla="*/ 695152 h 915421"/>
                <a:gd name="connsiteX1" fmla="*/ 1701691 w 1716780"/>
                <a:gd name="connsiteY1" fmla="*/ 915421 h 915421"/>
                <a:gd name="connsiteX2" fmla="*/ 1716780 w 1716780"/>
                <a:gd name="connsiteY2" fmla="*/ 334851 h 915421"/>
                <a:gd name="connsiteX3" fmla="*/ 199622 w 1716780"/>
                <a:gd name="connsiteY3" fmla="*/ 334851 h 915421"/>
                <a:gd name="connsiteX4" fmla="*/ 199622 w 1716780"/>
                <a:gd name="connsiteY4" fmla="*/ 0 h 915421"/>
                <a:gd name="connsiteX5" fmla="*/ 0 w 1716780"/>
                <a:gd name="connsiteY5" fmla="*/ 0 h 915421"/>
                <a:gd name="connsiteX6" fmla="*/ 0 w 1716780"/>
                <a:gd name="connsiteY6" fmla="*/ 476518 h 915421"/>
                <a:gd name="connsiteX7" fmla="*/ 1507509 w 1716780"/>
                <a:gd name="connsiteY7" fmla="*/ 476518 h 915421"/>
                <a:gd name="connsiteX8" fmla="*/ 1506377 w 1716780"/>
                <a:gd name="connsiteY8" fmla="*/ 695152 h 915421"/>
                <a:gd name="connsiteX0" fmla="*/ 1506377 w 1716780"/>
                <a:gd name="connsiteY0" fmla="*/ 695152 h 697838"/>
                <a:gd name="connsiteX1" fmla="*/ 1707199 w 1716780"/>
                <a:gd name="connsiteY1" fmla="*/ 697838 h 697838"/>
                <a:gd name="connsiteX2" fmla="*/ 1716780 w 1716780"/>
                <a:gd name="connsiteY2" fmla="*/ 334851 h 697838"/>
                <a:gd name="connsiteX3" fmla="*/ 199622 w 1716780"/>
                <a:gd name="connsiteY3" fmla="*/ 334851 h 697838"/>
                <a:gd name="connsiteX4" fmla="*/ 199622 w 1716780"/>
                <a:gd name="connsiteY4" fmla="*/ 0 h 697838"/>
                <a:gd name="connsiteX5" fmla="*/ 0 w 1716780"/>
                <a:gd name="connsiteY5" fmla="*/ 0 h 697838"/>
                <a:gd name="connsiteX6" fmla="*/ 0 w 1716780"/>
                <a:gd name="connsiteY6" fmla="*/ 476518 h 697838"/>
                <a:gd name="connsiteX7" fmla="*/ 1507509 w 1716780"/>
                <a:gd name="connsiteY7" fmla="*/ 476518 h 697838"/>
                <a:gd name="connsiteX8" fmla="*/ 1506377 w 1716780"/>
                <a:gd name="connsiteY8" fmla="*/ 695152 h 697838"/>
                <a:gd name="connsiteX0" fmla="*/ 1506377 w 1707199"/>
                <a:gd name="connsiteY0" fmla="*/ 695152 h 697838"/>
                <a:gd name="connsiteX1" fmla="*/ 1707199 w 1707199"/>
                <a:gd name="connsiteY1" fmla="*/ 697838 h 697838"/>
                <a:gd name="connsiteX2" fmla="*/ 1705763 w 1707199"/>
                <a:gd name="connsiteY2" fmla="*/ 334851 h 697838"/>
                <a:gd name="connsiteX3" fmla="*/ 199622 w 1707199"/>
                <a:gd name="connsiteY3" fmla="*/ 334851 h 697838"/>
                <a:gd name="connsiteX4" fmla="*/ 199622 w 1707199"/>
                <a:gd name="connsiteY4" fmla="*/ 0 h 697838"/>
                <a:gd name="connsiteX5" fmla="*/ 0 w 1707199"/>
                <a:gd name="connsiteY5" fmla="*/ 0 h 697838"/>
                <a:gd name="connsiteX6" fmla="*/ 0 w 1707199"/>
                <a:gd name="connsiteY6" fmla="*/ 476518 h 697838"/>
                <a:gd name="connsiteX7" fmla="*/ 1507509 w 1707199"/>
                <a:gd name="connsiteY7" fmla="*/ 476518 h 697838"/>
                <a:gd name="connsiteX8" fmla="*/ 1506377 w 1707199"/>
                <a:gd name="connsiteY8" fmla="*/ 695152 h 697838"/>
                <a:gd name="connsiteX0" fmla="*/ 1506377 w 1707199"/>
                <a:gd name="connsiteY0" fmla="*/ 700660 h 700660"/>
                <a:gd name="connsiteX1" fmla="*/ 1707199 w 1707199"/>
                <a:gd name="connsiteY1" fmla="*/ 697838 h 700660"/>
                <a:gd name="connsiteX2" fmla="*/ 1705763 w 1707199"/>
                <a:gd name="connsiteY2" fmla="*/ 334851 h 700660"/>
                <a:gd name="connsiteX3" fmla="*/ 199622 w 1707199"/>
                <a:gd name="connsiteY3" fmla="*/ 334851 h 700660"/>
                <a:gd name="connsiteX4" fmla="*/ 199622 w 1707199"/>
                <a:gd name="connsiteY4" fmla="*/ 0 h 700660"/>
                <a:gd name="connsiteX5" fmla="*/ 0 w 1707199"/>
                <a:gd name="connsiteY5" fmla="*/ 0 h 700660"/>
                <a:gd name="connsiteX6" fmla="*/ 0 w 1707199"/>
                <a:gd name="connsiteY6" fmla="*/ 476518 h 700660"/>
                <a:gd name="connsiteX7" fmla="*/ 1507509 w 1707199"/>
                <a:gd name="connsiteY7" fmla="*/ 476518 h 700660"/>
                <a:gd name="connsiteX8" fmla="*/ 1506377 w 1707199"/>
                <a:gd name="connsiteY8" fmla="*/ 700660 h 7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7199" h="700660">
                  <a:moveTo>
                    <a:pt x="1506377" y="700660"/>
                  </a:moveTo>
                  <a:lnTo>
                    <a:pt x="1707199" y="697838"/>
                  </a:lnTo>
                  <a:cubicBezTo>
                    <a:pt x="1706720" y="576842"/>
                    <a:pt x="1706242" y="455847"/>
                    <a:pt x="1705763" y="334851"/>
                  </a:cubicBezTo>
                  <a:lnTo>
                    <a:pt x="199622" y="334851"/>
                  </a:lnTo>
                  <a:lnTo>
                    <a:pt x="199622" y="0"/>
                  </a:lnTo>
                  <a:lnTo>
                    <a:pt x="0" y="0"/>
                  </a:lnTo>
                  <a:lnTo>
                    <a:pt x="0" y="476518"/>
                  </a:lnTo>
                  <a:lnTo>
                    <a:pt x="1507509" y="476518"/>
                  </a:lnTo>
                  <a:cubicBezTo>
                    <a:pt x="1505766" y="854568"/>
                    <a:pt x="1508120" y="322610"/>
                    <a:pt x="1506377" y="7006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586417" y="908720"/>
              <a:ext cx="1401407" cy="527278"/>
            </a:xfrm>
            <a:custGeom>
              <a:avLst/>
              <a:gdLst>
                <a:gd name="connsiteX0" fmla="*/ 194397 w 2989154"/>
                <a:gd name="connsiteY0" fmla="*/ 244710 h 640259"/>
                <a:gd name="connsiteX1" fmla="*/ 522808 w 2989154"/>
                <a:gd name="connsiteY1" fmla="*/ 25770 h 640259"/>
                <a:gd name="connsiteX2" fmla="*/ 909174 w 2989154"/>
                <a:gd name="connsiteY2" fmla="*/ 270468 h 640259"/>
                <a:gd name="connsiteX3" fmla="*/ 1250464 w 2989154"/>
                <a:gd name="connsiteY3" fmla="*/ 12891 h 640259"/>
                <a:gd name="connsiteX4" fmla="*/ 1585315 w 2989154"/>
                <a:gd name="connsiteY4" fmla="*/ 270468 h 640259"/>
                <a:gd name="connsiteX5" fmla="*/ 1862211 w 2989154"/>
                <a:gd name="connsiteY5" fmla="*/ 12 h 640259"/>
                <a:gd name="connsiteX6" fmla="*/ 2145546 w 2989154"/>
                <a:gd name="connsiteY6" fmla="*/ 283347 h 640259"/>
                <a:gd name="connsiteX7" fmla="*/ 2428881 w 2989154"/>
                <a:gd name="connsiteY7" fmla="*/ 6451 h 640259"/>
                <a:gd name="connsiteX8" fmla="*/ 2744414 w 2989154"/>
                <a:gd name="connsiteY8" fmla="*/ 276908 h 640259"/>
                <a:gd name="connsiteX9" fmla="*/ 2802369 w 2989154"/>
                <a:gd name="connsiteY9" fmla="*/ 586001 h 640259"/>
                <a:gd name="connsiteX10" fmla="*/ 207276 w 2989154"/>
                <a:gd name="connsiteY10" fmla="*/ 605319 h 640259"/>
                <a:gd name="connsiteX11" fmla="*/ 194397 w 2989154"/>
                <a:gd name="connsiteY11" fmla="*/ 244710 h 640259"/>
                <a:gd name="connsiteX0" fmla="*/ 194397 w 2989154"/>
                <a:gd name="connsiteY0" fmla="*/ 244710 h 640259"/>
                <a:gd name="connsiteX1" fmla="*/ 522808 w 2989154"/>
                <a:gd name="connsiteY1" fmla="*/ 25770 h 640259"/>
                <a:gd name="connsiteX2" fmla="*/ 909174 w 2989154"/>
                <a:gd name="connsiteY2" fmla="*/ 270468 h 640259"/>
                <a:gd name="connsiteX3" fmla="*/ 1250464 w 2989154"/>
                <a:gd name="connsiteY3" fmla="*/ 12891 h 640259"/>
                <a:gd name="connsiteX4" fmla="*/ 1585315 w 2989154"/>
                <a:gd name="connsiteY4" fmla="*/ 270468 h 640259"/>
                <a:gd name="connsiteX5" fmla="*/ 1862211 w 2989154"/>
                <a:gd name="connsiteY5" fmla="*/ 12 h 640259"/>
                <a:gd name="connsiteX6" fmla="*/ 2145546 w 2989154"/>
                <a:gd name="connsiteY6" fmla="*/ 283347 h 640259"/>
                <a:gd name="connsiteX7" fmla="*/ 2428881 w 2989154"/>
                <a:gd name="connsiteY7" fmla="*/ 6451 h 640259"/>
                <a:gd name="connsiteX8" fmla="*/ 2744414 w 2989154"/>
                <a:gd name="connsiteY8" fmla="*/ 276908 h 640259"/>
                <a:gd name="connsiteX9" fmla="*/ 2802369 w 2989154"/>
                <a:gd name="connsiteY9" fmla="*/ 586001 h 640259"/>
                <a:gd name="connsiteX10" fmla="*/ 207276 w 2989154"/>
                <a:gd name="connsiteY10" fmla="*/ 605319 h 640259"/>
                <a:gd name="connsiteX11" fmla="*/ 194397 w 2989154"/>
                <a:gd name="connsiteY11" fmla="*/ 244710 h 640259"/>
                <a:gd name="connsiteX0" fmla="*/ 194397 w 2989154"/>
                <a:gd name="connsiteY0" fmla="*/ 244710 h 640259"/>
                <a:gd name="connsiteX1" fmla="*/ 522808 w 2989154"/>
                <a:gd name="connsiteY1" fmla="*/ 25770 h 640259"/>
                <a:gd name="connsiteX2" fmla="*/ 909174 w 2989154"/>
                <a:gd name="connsiteY2" fmla="*/ 270468 h 640259"/>
                <a:gd name="connsiteX3" fmla="*/ 1250464 w 2989154"/>
                <a:gd name="connsiteY3" fmla="*/ 12891 h 640259"/>
                <a:gd name="connsiteX4" fmla="*/ 1585315 w 2989154"/>
                <a:gd name="connsiteY4" fmla="*/ 270468 h 640259"/>
                <a:gd name="connsiteX5" fmla="*/ 1862211 w 2989154"/>
                <a:gd name="connsiteY5" fmla="*/ 12 h 640259"/>
                <a:gd name="connsiteX6" fmla="*/ 2145546 w 2989154"/>
                <a:gd name="connsiteY6" fmla="*/ 283347 h 640259"/>
                <a:gd name="connsiteX7" fmla="*/ 2428881 w 2989154"/>
                <a:gd name="connsiteY7" fmla="*/ 6451 h 640259"/>
                <a:gd name="connsiteX8" fmla="*/ 2744414 w 2989154"/>
                <a:gd name="connsiteY8" fmla="*/ 276908 h 640259"/>
                <a:gd name="connsiteX9" fmla="*/ 2802369 w 2989154"/>
                <a:gd name="connsiteY9" fmla="*/ 586001 h 640259"/>
                <a:gd name="connsiteX10" fmla="*/ 207276 w 2989154"/>
                <a:gd name="connsiteY10" fmla="*/ 605319 h 640259"/>
                <a:gd name="connsiteX11" fmla="*/ 194397 w 2989154"/>
                <a:gd name="connsiteY11" fmla="*/ 244710 h 640259"/>
                <a:gd name="connsiteX0" fmla="*/ 194397 w 2975956"/>
                <a:gd name="connsiteY0" fmla="*/ 244710 h 640259"/>
                <a:gd name="connsiteX1" fmla="*/ 522808 w 2975956"/>
                <a:gd name="connsiteY1" fmla="*/ 25770 h 640259"/>
                <a:gd name="connsiteX2" fmla="*/ 909174 w 2975956"/>
                <a:gd name="connsiteY2" fmla="*/ 270468 h 640259"/>
                <a:gd name="connsiteX3" fmla="*/ 1250464 w 2975956"/>
                <a:gd name="connsiteY3" fmla="*/ 12891 h 640259"/>
                <a:gd name="connsiteX4" fmla="*/ 1585315 w 2975956"/>
                <a:gd name="connsiteY4" fmla="*/ 270468 h 640259"/>
                <a:gd name="connsiteX5" fmla="*/ 1862211 w 2975956"/>
                <a:gd name="connsiteY5" fmla="*/ 12 h 640259"/>
                <a:gd name="connsiteX6" fmla="*/ 2145546 w 2975956"/>
                <a:gd name="connsiteY6" fmla="*/ 283347 h 640259"/>
                <a:gd name="connsiteX7" fmla="*/ 2428881 w 2975956"/>
                <a:gd name="connsiteY7" fmla="*/ 6451 h 640259"/>
                <a:gd name="connsiteX8" fmla="*/ 2744414 w 2975956"/>
                <a:gd name="connsiteY8" fmla="*/ 276908 h 640259"/>
                <a:gd name="connsiteX9" fmla="*/ 2802369 w 2975956"/>
                <a:gd name="connsiteY9" fmla="*/ 586001 h 640259"/>
                <a:gd name="connsiteX10" fmla="*/ 207276 w 2975956"/>
                <a:gd name="connsiteY10" fmla="*/ 605319 h 640259"/>
                <a:gd name="connsiteX11" fmla="*/ 194397 w 2975956"/>
                <a:gd name="connsiteY11" fmla="*/ 244710 h 640259"/>
                <a:gd name="connsiteX0" fmla="*/ 194397 w 2802369"/>
                <a:gd name="connsiteY0" fmla="*/ 244710 h 640259"/>
                <a:gd name="connsiteX1" fmla="*/ 522808 w 2802369"/>
                <a:gd name="connsiteY1" fmla="*/ 25770 h 640259"/>
                <a:gd name="connsiteX2" fmla="*/ 909174 w 2802369"/>
                <a:gd name="connsiteY2" fmla="*/ 270468 h 640259"/>
                <a:gd name="connsiteX3" fmla="*/ 1250464 w 2802369"/>
                <a:gd name="connsiteY3" fmla="*/ 12891 h 640259"/>
                <a:gd name="connsiteX4" fmla="*/ 1585315 w 2802369"/>
                <a:gd name="connsiteY4" fmla="*/ 270468 h 640259"/>
                <a:gd name="connsiteX5" fmla="*/ 1862211 w 2802369"/>
                <a:gd name="connsiteY5" fmla="*/ 12 h 640259"/>
                <a:gd name="connsiteX6" fmla="*/ 2145546 w 2802369"/>
                <a:gd name="connsiteY6" fmla="*/ 283347 h 640259"/>
                <a:gd name="connsiteX7" fmla="*/ 2428881 w 2802369"/>
                <a:gd name="connsiteY7" fmla="*/ 6451 h 640259"/>
                <a:gd name="connsiteX8" fmla="*/ 2744414 w 2802369"/>
                <a:gd name="connsiteY8" fmla="*/ 276908 h 640259"/>
                <a:gd name="connsiteX9" fmla="*/ 2802369 w 2802369"/>
                <a:gd name="connsiteY9" fmla="*/ 586001 h 640259"/>
                <a:gd name="connsiteX10" fmla="*/ 207276 w 2802369"/>
                <a:gd name="connsiteY10" fmla="*/ 605319 h 640259"/>
                <a:gd name="connsiteX11" fmla="*/ 194397 w 2802369"/>
                <a:gd name="connsiteY11" fmla="*/ 244710 h 640259"/>
                <a:gd name="connsiteX0" fmla="*/ 192026 w 2742043"/>
                <a:gd name="connsiteY0" fmla="*/ 244710 h 638880"/>
                <a:gd name="connsiteX1" fmla="*/ 520437 w 2742043"/>
                <a:gd name="connsiteY1" fmla="*/ 25770 h 638880"/>
                <a:gd name="connsiteX2" fmla="*/ 906803 w 2742043"/>
                <a:gd name="connsiteY2" fmla="*/ 270468 h 638880"/>
                <a:gd name="connsiteX3" fmla="*/ 1248093 w 2742043"/>
                <a:gd name="connsiteY3" fmla="*/ 12891 h 638880"/>
                <a:gd name="connsiteX4" fmla="*/ 1582944 w 2742043"/>
                <a:gd name="connsiteY4" fmla="*/ 270468 h 638880"/>
                <a:gd name="connsiteX5" fmla="*/ 1859840 w 2742043"/>
                <a:gd name="connsiteY5" fmla="*/ 12 h 638880"/>
                <a:gd name="connsiteX6" fmla="*/ 2143175 w 2742043"/>
                <a:gd name="connsiteY6" fmla="*/ 283347 h 638880"/>
                <a:gd name="connsiteX7" fmla="*/ 2426510 w 2742043"/>
                <a:gd name="connsiteY7" fmla="*/ 6451 h 638880"/>
                <a:gd name="connsiteX8" fmla="*/ 2742043 w 2742043"/>
                <a:gd name="connsiteY8" fmla="*/ 276908 h 638880"/>
                <a:gd name="connsiteX9" fmla="*/ 2742043 w 2742043"/>
                <a:gd name="connsiteY9" fmla="*/ 586001 h 638880"/>
                <a:gd name="connsiteX10" fmla="*/ 204905 w 2742043"/>
                <a:gd name="connsiteY10" fmla="*/ 605319 h 638880"/>
                <a:gd name="connsiteX11" fmla="*/ 192026 w 2742043"/>
                <a:gd name="connsiteY11" fmla="*/ 244710 h 638880"/>
                <a:gd name="connsiteX0" fmla="*/ 192026 w 2742043"/>
                <a:gd name="connsiteY0" fmla="*/ 244710 h 628066"/>
                <a:gd name="connsiteX1" fmla="*/ 520437 w 2742043"/>
                <a:gd name="connsiteY1" fmla="*/ 25770 h 628066"/>
                <a:gd name="connsiteX2" fmla="*/ 906803 w 2742043"/>
                <a:gd name="connsiteY2" fmla="*/ 270468 h 628066"/>
                <a:gd name="connsiteX3" fmla="*/ 1248093 w 2742043"/>
                <a:gd name="connsiteY3" fmla="*/ 12891 h 628066"/>
                <a:gd name="connsiteX4" fmla="*/ 1582944 w 2742043"/>
                <a:gd name="connsiteY4" fmla="*/ 270468 h 628066"/>
                <a:gd name="connsiteX5" fmla="*/ 1859840 w 2742043"/>
                <a:gd name="connsiteY5" fmla="*/ 12 h 628066"/>
                <a:gd name="connsiteX6" fmla="*/ 2143175 w 2742043"/>
                <a:gd name="connsiteY6" fmla="*/ 283347 h 628066"/>
                <a:gd name="connsiteX7" fmla="*/ 2426510 w 2742043"/>
                <a:gd name="connsiteY7" fmla="*/ 6451 h 628066"/>
                <a:gd name="connsiteX8" fmla="*/ 2742043 w 2742043"/>
                <a:gd name="connsiteY8" fmla="*/ 276908 h 628066"/>
                <a:gd name="connsiteX9" fmla="*/ 2742043 w 2742043"/>
                <a:gd name="connsiteY9" fmla="*/ 586001 h 628066"/>
                <a:gd name="connsiteX10" fmla="*/ 204905 w 2742043"/>
                <a:gd name="connsiteY10" fmla="*/ 605319 h 628066"/>
                <a:gd name="connsiteX11" fmla="*/ 192026 w 2742043"/>
                <a:gd name="connsiteY11" fmla="*/ 244710 h 628066"/>
                <a:gd name="connsiteX0" fmla="*/ 192026 w 2742043"/>
                <a:gd name="connsiteY0" fmla="*/ 244710 h 625899"/>
                <a:gd name="connsiteX1" fmla="*/ 520437 w 2742043"/>
                <a:gd name="connsiteY1" fmla="*/ 25770 h 625899"/>
                <a:gd name="connsiteX2" fmla="*/ 906803 w 2742043"/>
                <a:gd name="connsiteY2" fmla="*/ 270468 h 625899"/>
                <a:gd name="connsiteX3" fmla="*/ 1248093 w 2742043"/>
                <a:gd name="connsiteY3" fmla="*/ 12891 h 625899"/>
                <a:gd name="connsiteX4" fmla="*/ 1582944 w 2742043"/>
                <a:gd name="connsiteY4" fmla="*/ 270468 h 625899"/>
                <a:gd name="connsiteX5" fmla="*/ 1859840 w 2742043"/>
                <a:gd name="connsiteY5" fmla="*/ 12 h 625899"/>
                <a:gd name="connsiteX6" fmla="*/ 2143175 w 2742043"/>
                <a:gd name="connsiteY6" fmla="*/ 283347 h 625899"/>
                <a:gd name="connsiteX7" fmla="*/ 2426510 w 2742043"/>
                <a:gd name="connsiteY7" fmla="*/ 6451 h 625899"/>
                <a:gd name="connsiteX8" fmla="*/ 2742043 w 2742043"/>
                <a:gd name="connsiteY8" fmla="*/ 276908 h 625899"/>
                <a:gd name="connsiteX9" fmla="*/ 2742043 w 2742043"/>
                <a:gd name="connsiteY9" fmla="*/ 586001 h 625899"/>
                <a:gd name="connsiteX10" fmla="*/ 204905 w 2742043"/>
                <a:gd name="connsiteY10" fmla="*/ 605319 h 625899"/>
                <a:gd name="connsiteX11" fmla="*/ 192026 w 2742043"/>
                <a:gd name="connsiteY11" fmla="*/ 244710 h 625899"/>
                <a:gd name="connsiteX0" fmla="*/ 115472 w 2665489"/>
                <a:gd name="connsiteY0" fmla="*/ 244710 h 605319"/>
                <a:gd name="connsiteX1" fmla="*/ 443883 w 2665489"/>
                <a:gd name="connsiteY1" fmla="*/ 25770 h 605319"/>
                <a:gd name="connsiteX2" fmla="*/ 830249 w 2665489"/>
                <a:gd name="connsiteY2" fmla="*/ 270468 h 605319"/>
                <a:gd name="connsiteX3" fmla="*/ 1171539 w 2665489"/>
                <a:gd name="connsiteY3" fmla="*/ 12891 h 605319"/>
                <a:gd name="connsiteX4" fmla="*/ 1506390 w 2665489"/>
                <a:gd name="connsiteY4" fmla="*/ 270468 h 605319"/>
                <a:gd name="connsiteX5" fmla="*/ 1783286 w 2665489"/>
                <a:gd name="connsiteY5" fmla="*/ 12 h 605319"/>
                <a:gd name="connsiteX6" fmla="*/ 2066621 w 2665489"/>
                <a:gd name="connsiteY6" fmla="*/ 283347 h 605319"/>
                <a:gd name="connsiteX7" fmla="*/ 2349956 w 2665489"/>
                <a:gd name="connsiteY7" fmla="*/ 6451 h 605319"/>
                <a:gd name="connsiteX8" fmla="*/ 2665489 w 2665489"/>
                <a:gd name="connsiteY8" fmla="*/ 276908 h 605319"/>
                <a:gd name="connsiteX9" fmla="*/ 2665489 w 2665489"/>
                <a:gd name="connsiteY9" fmla="*/ 586001 h 605319"/>
                <a:gd name="connsiteX10" fmla="*/ 128351 w 2665489"/>
                <a:gd name="connsiteY10" fmla="*/ 605319 h 605319"/>
                <a:gd name="connsiteX11" fmla="*/ 115472 w 2665489"/>
                <a:gd name="connsiteY11" fmla="*/ 244710 h 605319"/>
                <a:gd name="connsiteX0" fmla="*/ 21629 w 2571646"/>
                <a:gd name="connsiteY0" fmla="*/ 244710 h 670142"/>
                <a:gd name="connsiteX1" fmla="*/ 350040 w 2571646"/>
                <a:gd name="connsiteY1" fmla="*/ 25770 h 670142"/>
                <a:gd name="connsiteX2" fmla="*/ 736406 w 2571646"/>
                <a:gd name="connsiteY2" fmla="*/ 270468 h 670142"/>
                <a:gd name="connsiteX3" fmla="*/ 1077696 w 2571646"/>
                <a:gd name="connsiteY3" fmla="*/ 12891 h 670142"/>
                <a:gd name="connsiteX4" fmla="*/ 1412547 w 2571646"/>
                <a:gd name="connsiteY4" fmla="*/ 270468 h 670142"/>
                <a:gd name="connsiteX5" fmla="*/ 1689443 w 2571646"/>
                <a:gd name="connsiteY5" fmla="*/ 12 h 670142"/>
                <a:gd name="connsiteX6" fmla="*/ 1972778 w 2571646"/>
                <a:gd name="connsiteY6" fmla="*/ 283347 h 670142"/>
                <a:gd name="connsiteX7" fmla="*/ 2256113 w 2571646"/>
                <a:gd name="connsiteY7" fmla="*/ 6451 h 670142"/>
                <a:gd name="connsiteX8" fmla="*/ 2571646 w 2571646"/>
                <a:gd name="connsiteY8" fmla="*/ 276908 h 670142"/>
                <a:gd name="connsiteX9" fmla="*/ 2571646 w 2571646"/>
                <a:gd name="connsiteY9" fmla="*/ 586001 h 670142"/>
                <a:gd name="connsiteX10" fmla="*/ 34508 w 2571646"/>
                <a:gd name="connsiteY10" fmla="*/ 605319 h 670142"/>
                <a:gd name="connsiteX11" fmla="*/ 21629 w 2571646"/>
                <a:gd name="connsiteY11" fmla="*/ 244710 h 670142"/>
                <a:gd name="connsiteX0" fmla="*/ 21629 w 2571646"/>
                <a:gd name="connsiteY0" fmla="*/ 244710 h 670142"/>
                <a:gd name="connsiteX1" fmla="*/ 350040 w 2571646"/>
                <a:gd name="connsiteY1" fmla="*/ 25770 h 670142"/>
                <a:gd name="connsiteX2" fmla="*/ 736406 w 2571646"/>
                <a:gd name="connsiteY2" fmla="*/ 270468 h 670142"/>
                <a:gd name="connsiteX3" fmla="*/ 1077696 w 2571646"/>
                <a:gd name="connsiteY3" fmla="*/ 12891 h 670142"/>
                <a:gd name="connsiteX4" fmla="*/ 1412547 w 2571646"/>
                <a:gd name="connsiteY4" fmla="*/ 270468 h 670142"/>
                <a:gd name="connsiteX5" fmla="*/ 1689443 w 2571646"/>
                <a:gd name="connsiteY5" fmla="*/ 12 h 670142"/>
                <a:gd name="connsiteX6" fmla="*/ 1972778 w 2571646"/>
                <a:gd name="connsiteY6" fmla="*/ 283347 h 670142"/>
                <a:gd name="connsiteX7" fmla="*/ 2256113 w 2571646"/>
                <a:gd name="connsiteY7" fmla="*/ 6451 h 670142"/>
                <a:gd name="connsiteX8" fmla="*/ 2571646 w 2571646"/>
                <a:gd name="connsiteY8" fmla="*/ 276908 h 670142"/>
                <a:gd name="connsiteX9" fmla="*/ 2571646 w 2571646"/>
                <a:gd name="connsiteY9" fmla="*/ 586001 h 670142"/>
                <a:gd name="connsiteX10" fmla="*/ 34508 w 2571646"/>
                <a:gd name="connsiteY10" fmla="*/ 605319 h 670142"/>
                <a:gd name="connsiteX11" fmla="*/ 21629 w 2571646"/>
                <a:gd name="connsiteY11" fmla="*/ 244710 h 670142"/>
                <a:gd name="connsiteX0" fmla="*/ 21629 w 2571646"/>
                <a:gd name="connsiteY0" fmla="*/ 244710 h 605319"/>
                <a:gd name="connsiteX1" fmla="*/ 350040 w 2571646"/>
                <a:gd name="connsiteY1" fmla="*/ 25770 h 605319"/>
                <a:gd name="connsiteX2" fmla="*/ 736406 w 2571646"/>
                <a:gd name="connsiteY2" fmla="*/ 270468 h 605319"/>
                <a:gd name="connsiteX3" fmla="*/ 1077696 w 2571646"/>
                <a:gd name="connsiteY3" fmla="*/ 12891 h 605319"/>
                <a:gd name="connsiteX4" fmla="*/ 1412547 w 2571646"/>
                <a:gd name="connsiteY4" fmla="*/ 270468 h 605319"/>
                <a:gd name="connsiteX5" fmla="*/ 1689443 w 2571646"/>
                <a:gd name="connsiteY5" fmla="*/ 12 h 605319"/>
                <a:gd name="connsiteX6" fmla="*/ 1972778 w 2571646"/>
                <a:gd name="connsiteY6" fmla="*/ 283347 h 605319"/>
                <a:gd name="connsiteX7" fmla="*/ 2256113 w 2571646"/>
                <a:gd name="connsiteY7" fmla="*/ 6451 h 605319"/>
                <a:gd name="connsiteX8" fmla="*/ 2571646 w 2571646"/>
                <a:gd name="connsiteY8" fmla="*/ 276908 h 605319"/>
                <a:gd name="connsiteX9" fmla="*/ 2571646 w 2571646"/>
                <a:gd name="connsiteY9" fmla="*/ 586001 h 605319"/>
                <a:gd name="connsiteX10" fmla="*/ 34508 w 2571646"/>
                <a:gd name="connsiteY10" fmla="*/ 605319 h 605319"/>
                <a:gd name="connsiteX11" fmla="*/ 21629 w 2571646"/>
                <a:gd name="connsiteY11" fmla="*/ 244710 h 605319"/>
                <a:gd name="connsiteX0" fmla="*/ 18373 w 2568390"/>
                <a:gd name="connsiteY0" fmla="*/ 244710 h 605319"/>
                <a:gd name="connsiteX1" fmla="*/ 346784 w 2568390"/>
                <a:gd name="connsiteY1" fmla="*/ 25770 h 605319"/>
                <a:gd name="connsiteX2" fmla="*/ 733150 w 2568390"/>
                <a:gd name="connsiteY2" fmla="*/ 270468 h 605319"/>
                <a:gd name="connsiteX3" fmla="*/ 1074440 w 2568390"/>
                <a:gd name="connsiteY3" fmla="*/ 12891 h 605319"/>
                <a:gd name="connsiteX4" fmla="*/ 1409291 w 2568390"/>
                <a:gd name="connsiteY4" fmla="*/ 270468 h 605319"/>
                <a:gd name="connsiteX5" fmla="*/ 1686187 w 2568390"/>
                <a:gd name="connsiteY5" fmla="*/ 12 h 605319"/>
                <a:gd name="connsiteX6" fmla="*/ 1969522 w 2568390"/>
                <a:gd name="connsiteY6" fmla="*/ 283347 h 605319"/>
                <a:gd name="connsiteX7" fmla="*/ 2252857 w 2568390"/>
                <a:gd name="connsiteY7" fmla="*/ 6451 h 605319"/>
                <a:gd name="connsiteX8" fmla="*/ 2568390 w 2568390"/>
                <a:gd name="connsiteY8" fmla="*/ 276908 h 605319"/>
                <a:gd name="connsiteX9" fmla="*/ 2568390 w 2568390"/>
                <a:gd name="connsiteY9" fmla="*/ 586001 h 605319"/>
                <a:gd name="connsiteX10" fmla="*/ 31252 w 2568390"/>
                <a:gd name="connsiteY10" fmla="*/ 605319 h 605319"/>
                <a:gd name="connsiteX11" fmla="*/ 18373 w 2568390"/>
                <a:gd name="connsiteY11" fmla="*/ 244710 h 605319"/>
                <a:gd name="connsiteX0" fmla="*/ 18373 w 2577443"/>
                <a:gd name="connsiteY0" fmla="*/ 244710 h 605319"/>
                <a:gd name="connsiteX1" fmla="*/ 346784 w 2577443"/>
                <a:gd name="connsiteY1" fmla="*/ 25770 h 605319"/>
                <a:gd name="connsiteX2" fmla="*/ 733150 w 2577443"/>
                <a:gd name="connsiteY2" fmla="*/ 270468 h 605319"/>
                <a:gd name="connsiteX3" fmla="*/ 1074440 w 2577443"/>
                <a:gd name="connsiteY3" fmla="*/ 12891 h 605319"/>
                <a:gd name="connsiteX4" fmla="*/ 1409291 w 2577443"/>
                <a:gd name="connsiteY4" fmla="*/ 270468 h 605319"/>
                <a:gd name="connsiteX5" fmla="*/ 1686187 w 2577443"/>
                <a:gd name="connsiteY5" fmla="*/ 12 h 605319"/>
                <a:gd name="connsiteX6" fmla="*/ 1969522 w 2577443"/>
                <a:gd name="connsiteY6" fmla="*/ 283347 h 605319"/>
                <a:gd name="connsiteX7" fmla="*/ 2252857 w 2577443"/>
                <a:gd name="connsiteY7" fmla="*/ 6451 h 605319"/>
                <a:gd name="connsiteX8" fmla="*/ 2568390 w 2577443"/>
                <a:gd name="connsiteY8" fmla="*/ 276908 h 605319"/>
                <a:gd name="connsiteX9" fmla="*/ 2577443 w 2577443"/>
                <a:gd name="connsiteY9" fmla="*/ 595054 h 605319"/>
                <a:gd name="connsiteX10" fmla="*/ 31252 w 2577443"/>
                <a:gd name="connsiteY10" fmla="*/ 605319 h 605319"/>
                <a:gd name="connsiteX11" fmla="*/ 18373 w 2577443"/>
                <a:gd name="connsiteY11" fmla="*/ 244710 h 605319"/>
                <a:gd name="connsiteX0" fmla="*/ 18373 w 2577443"/>
                <a:gd name="connsiteY0" fmla="*/ 244710 h 610143"/>
                <a:gd name="connsiteX1" fmla="*/ 346784 w 2577443"/>
                <a:gd name="connsiteY1" fmla="*/ 25770 h 610143"/>
                <a:gd name="connsiteX2" fmla="*/ 733150 w 2577443"/>
                <a:gd name="connsiteY2" fmla="*/ 270468 h 610143"/>
                <a:gd name="connsiteX3" fmla="*/ 1074440 w 2577443"/>
                <a:gd name="connsiteY3" fmla="*/ 12891 h 610143"/>
                <a:gd name="connsiteX4" fmla="*/ 1409291 w 2577443"/>
                <a:gd name="connsiteY4" fmla="*/ 270468 h 610143"/>
                <a:gd name="connsiteX5" fmla="*/ 1686187 w 2577443"/>
                <a:gd name="connsiteY5" fmla="*/ 12 h 610143"/>
                <a:gd name="connsiteX6" fmla="*/ 1969522 w 2577443"/>
                <a:gd name="connsiteY6" fmla="*/ 283347 h 610143"/>
                <a:gd name="connsiteX7" fmla="*/ 2252857 w 2577443"/>
                <a:gd name="connsiteY7" fmla="*/ 6451 h 610143"/>
                <a:gd name="connsiteX8" fmla="*/ 2568390 w 2577443"/>
                <a:gd name="connsiteY8" fmla="*/ 276908 h 610143"/>
                <a:gd name="connsiteX9" fmla="*/ 2577443 w 2577443"/>
                <a:gd name="connsiteY9" fmla="*/ 610143 h 610143"/>
                <a:gd name="connsiteX10" fmla="*/ 31252 w 2577443"/>
                <a:gd name="connsiteY10" fmla="*/ 605319 h 610143"/>
                <a:gd name="connsiteX11" fmla="*/ 18373 w 2577443"/>
                <a:gd name="connsiteY11" fmla="*/ 244710 h 610143"/>
                <a:gd name="connsiteX0" fmla="*/ 18373 w 2577443"/>
                <a:gd name="connsiteY0" fmla="*/ 244710 h 605319"/>
                <a:gd name="connsiteX1" fmla="*/ 346784 w 2577443"/>
                <a:gd name="connsiteY1" fmla="*/ 25770 h 605319"/>
                <a:gd name="connsiteX2" fmla="*/ 733150 w 2577443"/>
                <a:gd name="connsiteY2" fmla="*/ 270468 h 605319"/>
                <a:gd name="connsiteX3" fmla="*/ 1074440 w 2577443"/>
                <a:gd name="connsiteY3" fmla="*/ 12891 h 605319"/>
                <a:gd name="connsiteX4" fmla="*/ 1409291 w 2577443"/>
                <a:gd name="connsiteY4" fmla="*/ 270468 h 605319"/>
                <a:gd name="connsiteX5" fmla="*/ 1686187 w 2577443"/>
                <a:gd name="connsiteY5" fmla="*/ 12 h 605319"/>
                <a:gd name="connsiteX6" fmla="*/ 1969522 w 2577443"/>
                <a:gd name="connsiteY6" fmla="*/ 283347 h 605319"/>
                <a:gd name="connsiteX7" fmla="*/ 2252857 w 2577443"/>
                <a:gd name="connsiteY7" fmla="*/ 6451 h 605319"/>
                <a:gd name="connsiteX8" fmla="*/ 2568390 w 2577443"/>
                <a:gd name="connsiteY8" fmla="*/ 276908 h 605319"/>
                <a:gd name="connsiteX9" fmla="*/ 2577443 w 2577443"/>
                <a:gd name="connsiteY9" fmla="*/ 601090 h 605319"/>
                <a:gd name="connsiteX10" fmla="*/ 31252 w 2577443"/>
                <a:gd name="connsiteY10" fmla="*/ 605319 h 605319"/>
                <a:gd name="connsiteX11" fmla="*/ 18373 w 2577443"/>
                <a:gd name="connsiteY11" fmla="*/ 244710 h 605319"/>
                <a:gd name="connsiteX0" fmla="*/ 0 w 2559070"/>
                <a:gd name="connsiteY0" fmla="*/ 244710 h 605319"/>
                <a:gd name="connsiteX1" fmla="*/ 328411 w 2559070"/>
                <a:gd name="connsiteY1" fmla="*/ 25770 h 605319"/>
                <a:gd name="connsiteX2" fmla="*/ 714777 w 2559070"/>
                <a:gd name="connsiteY2" fmla="*/ 270468 h 605319"/>
                <a:gd name="connsiteX3" fmla="*/ 1056067 w 2559070"/>
                <a:gd name="connsiteY3" fmla="*/ 12891 h 605319"/>
                <a:gd name="connsiteX4" fmla="*/ 1390918 w 2559070"/>
                <a:gd name="connsiteY4" fmla="*/ 270468 h 605319"/>
                <a:gd name="connsiteX5" fmla="*/ 1667814 w 2559070"/>
                <a:gd name="connsiteY5" fmla="*/ 12 h 605319"/>
                <a:gd name="connsiteX6" fmla="*/ 1951149 w 2559070"/>
                <a:gd name="connsiteY6" fmla="*/ 283347 h 605319"/>
                <a:gd name="connsiteX7" fmla="*/ 2234484 w 2559070"/>
                <a:gd name="connsiteY7" fmla="*/ 6451 h 605319"/>
                <a:gd name="connsiteX8" fmla="*/ 2550017 w 2559070"/>
                <a:gd name="connsiteY8" fmla="*/ 276908 h 605319"/>
                <a:gd name="connsiteX9" fmla="*/ 2559070 w 2559070"/>
                <a:gd name="connsiteY9" fmla="*/ 601090 h 605319"/>
                <a:gd name="connsiteX10" fmla="*/ 12879 w 2559070"/>
                <a:gd name="connsiteY10" fmla="*/ 605319 h 605319"/>
                <a:gd name="connsiteX11" fmla="*/ 0 w 2559070"/>
                <a:gd name="connsiteY11" fmla="*/ 244710 h 605319"/>
                <a:gd name="connsiteX0" fmla="*/ 5228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5228 w 2546191"/>
                <a:gd name="connsiteY11" fmla="*/ 244710 h 605319"/>
                <a:gd name="connsiteX0" fmla="*/ 0 w 2550016"/>
                <a:gd name="connsiteY0" fmla="*/ 244710 h 605319"/>
                <a:gd name="connsiteX1" fmla="*/ 319357 w 2550016"/>
                <a:gd name="connsiteY1" fmla="*/ 25770 h 605319"/>
                <a:gd name="connsiteX2" fmla="*/ 705723 w 2550016"/>
                <a:gd name="connsiteY2" fmla="*/ 270468 h 605319"/>
                <a:gd name="connsiteX3" fmla="*/ 1047013 w 2550016"/>
                <a:gd name="connsiteY3" fmla="*/ 12891 h 605319"/>
                <a:gd name="connsiteX4" fmla="*/ 1381864 w 2550016"/>
                <a:gd name="connsiteY4" fmla="*/ 270468 h 605319"/>
                <a:gd name="connsiteX5" fmla="*/ 1658760 w 2550016"/>
                <a:gd name="connsiteY5" fmla="*/ 12 h 605319"/>
                <a:gd name="connsiteX6" fmla="*/ 1942095 w 2550016"/>
                <a:gd name="connsiteY6" fmla="*/ 283347 h 605319"/>
                <a:gd name="connsiteX7" fmla="*/ 2225430 w 2550016"/>
                <a:gd name="connsiteY7" fmla="*/ 6451 h 605319"/>
                <a:gd name="connsiteX8" fmla="*/ 2540963 w 2550016"/>
                <a:gd name="connsiteY8" fmla="*/ 276908 h 605319"/>
                <a:gd name="connsiteX9" fmla="*/ 2550016 w 2550016"/>
                <a:gd name="connsiteY9" fmla="*/ 601090 h 605319"/>
                <a:gd name="connsiteX10" fmla="*/ 3825 w 2550016"/>
                <a:gd name="connsiteY10" fmla="*/ 605319 h 605319"/>
                <a:gd name="connsiteX11" fmla="*/ 0 w 2550016"/>
                <a:gd name="connsiteY11" fmla="*/ 244710 h 605319"/>
                <a:gd name="connsiteX0" fmla="*/ 0 w 2550016"/>
                <a:gd name="connsiteY0" fmla="*/ 244710 h 605319"/>
                <a:gd name="connsiteX1" fmla="*/ 319357 w 2550016"/>
                <a:gd name="connsiteY1" fmla="*/ 25770 h 605319"/>
                <a:gd name="connsiteX2" fmla="*/ 705723 w 2550016"/>
                <a:gd name="connsiteY2" fmla="*/ 270468 h 605319"/>
                <a:gd name="connsiteX3" fmla="*/ 1047013 w 2550016"/>
                <a:gd name="connsiteY3" fmla="*/ 12891 h 605319"/>
                <a:gd name="connsiteX4" fmla="*/ 1381864 w 2550016"/>
                <a:gd name="connsiteY4" fmla="*/ 270468 h 605319"/>
                <a:gd name="connsiteX5" fmla="*/ 1658760 w 2550016"/>
                <a:gd name="connsiteY5" fmla="*/ 12 h 605319"/>
                <a:gd name="connsiteX6" fmla="*/ 1942095 w 2550016"/>
                <a:gd name="connsiteY6" fmla="*/ 283347 h 605319"/>
                <a:gd name="connsiteX7" fmla="*/ 2225430 w 2550016"/>
                <a:gd name="connsiteY7" fmla="*/ 6451 h 605319"/>
                <a:gd name="connsiteX8" fmla="*/ 2540963 w 2550016"/>
                <a:gd name="connsiteY8" fmla="*/ 276908 h 605319"/>
                <a:gd name="connsiteX9" fmla="*/ 2550016 w 2550016"/>
                <a:gd name="connsiteY9" fmla="*/ 601090 h 605319"/>
                <a:gd name="connsiteX10" fmla="*/ 3825 w 2550016"/>
                <a:gd name="connsiteY10" fmla="*/ 605319 h 605319"/>
                <a:gd name="connsiteX11" fmla="*/ 0 w 2550016"/>
                <a:gd name="connsiteY11" fmla="*/ 244710 h 605319"/>
                <a:gd name="connsiteX0" fmla="*/ 5228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5228 w 2546191"/>
                <a:gd name="connsiteY11" fmla="*/ 244710 h 605319"/>
                <a:gd name="connsiteX0" fmla="*/ 5228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5228 w 2546191"/>
                <a:gd name="connsiteY11" fmla="*/ 244710 h 605319"/>
                <a:gd name="connsiteX0" fmla="*/ 2210 w 2546191"/>
                <a:gd name="connsiteY0" fmla="*/ 244710 h 605319"/>
                <a:gd name="connsiteX1" fmla="*/ 315532 w 2546191"/>
                <a:gd name="connsiteY1" fmla="*/ 25770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701898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644560 w 2546191"/>
                <a:gd name="connsiteY2" fmla="*/ 270468 h 605319"/>
                <a:gd name="connsiteX3" fmla="*/ 1043188 w 2546191"/>
                <a:gd name="connsiteY3" fmla="*/ 12891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644560 w 2546191"/>
                <a:gd name="connsiteY2" fmla="*/ 270468 h 605319"/>
                <a:gd name="connsiteX3" fmla="*/ 1016027 w 2546191"/>
                <a:gd name="connsiteY3" fmla="*/ 15909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21605 w 2546191"/>
                <a:gd name="connsiteY7" fmla="*/ 6451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10 h 605319"/>
                <a:gd name="connsiteX1" fmla="*/ 249140 w 2546191"/>
                <a:gd name="connsiteY1" fmla="*/ 28788 h 605319"/>
                <a:gd name="connsiteX2" fmla="*/ 644560 w 2546191"/>
                <a:gd name="connsiteY2" fmla="*/ 270468 h 605319"/>
                <a:gd name="connsiteX3" fmla="*/ 1016027 w 2546191"/>
                <a:gd name="connsiteY3" fmla="*/ 15909 h 605319"/>
                <a:gd name="connsiteX4" fmla="*/ 1378039 w 2546191"/>
                <a:gd name="connsiteY4" fmla="*/ 270468 h 605319"/>
                <a:gd name="connsiteX5" fmla="*/ 1654935 w 2546191"/>
                <a:gd name="connsiteY5" fmla="*/ 12 h 605319"/>
                <a:gd name="connsiteX6" fmla="*/ 1938270 w 2546191"/>
                <a:gd name="connsiteY6" fmla="*/ 283347 h 605319"/>
                <a:gd name="connsiteX7" fmla="*/ 2281962 w 2546191"/>
                <a:gd name="connsiteY7" fmla="*/ 415 h 605319"/>
                <a:gd name="connsiteX8" fmla="*/ 2537138 w 2546191"/>
                <a:gd name="connsiteY8" fmla="*/ 276908 h 605319"/>
                <a:gd name="connsiteX9" fmla="*/ 2546191 w 2546191"/>
                <a:gd name="connsiteY9" fmla="*/ 601090 h 605319"/>
                <a:gd name="connsiteX10" fmla="*/ 0 w 2546191"/>
                <a:gd name="connsiteY10" fmla="*/ 605319 h 605319"/>
                <a:gd name="connsiteX11" fmla="*/ 2210 w 2546191"/>
                <a:gd name="connsiteY11" fmla="*/ 244710 h 605319"/>
                <a:gd name="connsiteX0" fmla="*/ 2210 w 2546191"/>
                <a:gd name="connsiteY0" fmla="*/ 244706 h 605315"/>
                <a:gd name="connsiteX1" fmla="*/ 249140 w 2546191"/>
                <a:gd name="connsiteY1" fmla="*/ 28784 h 605315"/>
                <a:gd name="connsiteX2" fmla="*/ 644560 w 2546191"/>
                <a:gd name="connsiteY2" fmla="*/ 270464 h 605315"/>
                <a:gd name="connsiteX3" fmla="*/ 1016027 w 2546191"/>
                <a:gd name="connsiteY3" fmla="*/ 15905 h 605315"/>
                <a:gd name="connsiteX4" fmla="*/ 1378039 w 2546191"/>
                <a:gd name="connsiteY4" fmla="*/ 270464 h 605315"/>
                <a:gd name="connsiteX5" fmla="*/ 1654935 w 2546191"/>
                <a:gd name="connsiteY5" fmla="*/ 8 h 605315"/>
                <a:gd name="connsiteX6" fmla="*/ 1992591 w 2546191"/>
                <a:gd name="connsiteY6" fmla="*/ 280325 h 605315"/>
                <a:gd name="connsiteX7" fmla="*/ 2281962 w 2546191"/>
                <a:gd name="connsiteY7" fmla="*/ 411 h 605315"/>
                <a:gd name="connsiteX8" fmla="*/ 2537138 w 2546191"/>
                <a:gd name="connsiteY8" fmla="*/ 276904 h 605315"/>
                <a:gd name="connsiteX9" fmla="*/ 2546191 w 2546191"/>
                <a:gd name="connsiteY9" fmla="*/ 601086 h 605315"/>
                <a:gd name="connsiteX10" fmla="*/ 0 w 2546191"/>
                <a:gd name="connsiteY10" fmla="*/ 605315 h 605315"/>
                <a:gd name="connsiteX11" fmla="*/ 2210 w 2546191"/>
                <a:gd name="connsiteY11" fmla="*/ 244706 h 605315"/>
                <a:gd name="connsiteX0" fmla="*/ 2210 w 2546191"/>
                <a:gd name="connsiteY0" fmla="*/ 244706 h 605315"/>
                <a:gd name="connsiteX1" fmla="*/ 249140 w 2546191"/>
                <a:gd name="connsiteY1" fmla="*/ 28784 h 605315"/>
                <a:gd name="connsiteX2" fmla="*/ 644560 w 2546191"/>
                <a:gd name="connsiteY2" fmla="*/ 270464 h 605315"/>
                <a:gd name="connsiteX3" fmla="*/ 1016027 w 2546191"/>
                <a:gd name="connsiteY3" fmla="*/ 15905 h 605315"/>
                <a:gd name="connsiteX4" fmla="*/ 1378039 w 2546191"/>
                <a:gd name="connsiteY4" fmla="*/ 270464 h 605315"/>
                <a:gd name="connsiteX5" fmla="*/ 1712273 w 2546191"/>
                <a:gd name="connsiteY5" fmla="*/ 8 h 605315"/>
                <a:gd name="connsiteX6" fmla="*/ 1992591 w 2546191"/>
                <a:gd name="connsiteY6" fmla="*/ 280325 h 605315"/>
                <a:gd name="connsiteX7" fmla="*/ 2281962 w 2546191"/>
                <a:gd name="connsiteY7" fmla="*/ 411 h 605315"/>
                <a:gd name="connsiteX8" fmla="*/ 2537138 w 2546191"/>
                <a:gd name="connsiteY8" fmla="*/ 276904 h 605315"/>
                <a:gd name="connsiteX9" fmla="*/ 2546191 w 2546191"/>
                <a:gd name="connsiteY9" fmla="*/ 601086 h 605315"/>
                <a:gd name="connsiteX10" fmla="*/ 0 w 2546191"/>
                <a:gd name="connsiteY10" fmla="*/ 605315 h 605315"/>
                <a:gd name="connsiteX11" fmla="*/ 2210 w 2546191"/>
                <a:gd name="connsiteY11" fmla="*/ 244706 h 605315"/>
                <a:gd name="connsiteX0" fmla="*/ 2210 w 2537138"/>
                <a:gd name="connsiteY0" fmla="*/ 244706 h 605315"/>
                <a:gd name="connsiteX1" fmla="*/ 249140 w 2537138"/>
                <a:gd name="connsiteY1" fmla="*/ 28784 h 605315"/>
                <a:gd name="connsiteX2" fmla="*/ 644560 w 2537138"/>
                <a:gd name="connsiteY2" fmla="*/ 270464 h 605315"/>
                <a:gd name="connsiteX3" fmla="*/ 1016027 w 2537138"/>
                <a:gd name="connsiteY3" fmla="*/ 15905 h 605315"/>
                <a:gd name="connsiteX4" fmla="*/ 1378039 w 2537138"/>
                <a:gd name="connsiteY4" fmla="*/ 270464 h 605315"/>
                <a:gd name="connsiteX5" fmla="*/ 1712273 w 2537138"/>
                <a:gd name="connsiteY5" fmla="*/ 8 h 605315"/>
                <a:gd name="connsiteX6" fmla="*/ 1992591 w 2537138"/>
                <a:gd name="connsiteY6" fmla="*/ 280325 h 605315"/>
                <a:gd name="connsiteX7" fmla="*/ 2281962 w 2537138"/>
                <a:gd name="connsiteY7" fmla="*/ 411 h 605315"/>
                <a:gd name="connsiteX8" fmla="*/ 2537138 w 2537138"/>
                <a:gd name="connsiteY8" fmla="*/ 276904 h 605315"/>
                <a:gd name="connsiteX9" fmla="*/ 2534094 w 2537138"/>
                <a:gd name="connsiteY9" fmla="*/ 604550 h 605315"/>
                <a:gd name="connsiteX10" fmla="*/ 0 w 2537138"/>
                <a:gd name="connsiteY10" fmla="*/ 605315 h 605315"/>
                <a:gd name="connsiteX11" fmla="*/ 2210 w 2537138"/>
                <a:gd name="connsiteY11" fmla="*/ 244706 h 60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7138" h="605315">
                  <a:moveTo>
                    <a:pt x="2210" y="244706"/>
                  </a:moveTo>
                  <a:cubicBezTo>
                    <a:pt x="54799" y="148115"/>
                    <a:pt x="142082" y="24491"/>
                    <a:pt x="249140" y="28784"/>
                  </a:cubicBezTo>
                  <a:cubicBezTo>
                    <a:pt x="356198" y="33077"/>
                    <a:pt x="516746" y="272610"/>
                    <a:pt x="644560" y="270464"/>
                  </a:cubicBezTo>
                  <a:cubicBezTo>
                    <a:pt x="772374" y="268318"/>
                    <a:pt x="893781" y="15905"/>
                    <a:pt x="1016027" y="15905"/>
                  </a:cubicBezTo>
                  <a:cubicBezTo>
                    <a:pt x="1138273" y="15905"/>
                    <a:pt x="1261998" y="273113"/>
                    <a:pt x="1378039" y="270464"/>
                  </a:cubicBezTo>
                  <a:cubicBezTo>
                    <a:pt x="1494080" y="267815"/>
                    <a:pt x="1609848" y="-1635"/>
                    <a:pt x="1712273" y="8"/>
                  </a:cubicBezTo>
                  <a:cubicBezTo>
                    <a:pt x="1814698" y="1651"/>
                    <a:pt x="1897643" y="280258"/>
                    <a:pt x="1992591" y="280325"/>
                  </a:cubicBezTo>
                  <a:cubicBezTo>
                    <a:pt x="2087539" y="280392"/>
                    <a:pt x="2191204" y="981"/>
                    <a:pt x="2281962" y="411"/>
                  </a:cubicBezTo>
                  <a:cubicBezTo>
                    <a:pt x="2372720" y="-159"/>
                    <a:pt x="2474890" y="180312"/>
                    <a:pt x="2537138" y="276904"/>
                  </a:cubicBezTo>
                  <a:cubicBezTo>
                    <a:pt x="2534992" y="386375"/>
                    <a:pt x="2531947" y="421027"/>
                    <a:pt x="2534094" y="604550"/>
                  </a:cubicBezTo>
                  <a:lnTo>
                    <a:pt x="0" y="605315"/>
                  </a:lnTo>
                  <a:cubicBezTo>
                    <a:pt x="3824" y="448824"/>
                    <a:pt x="-405" y="425010"/>
                    <a:pt x="2210" y="244706"/>
                  </a:cubicBezTo>
                  <a:close/>
                </a:path>
              </a:pathLst>
            </a:cu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892285" y="2276872"/>
              <a:ext cx="199392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cxnSp>
        <p:nvCxnSpPr>
          <p:cNvPr id="87" name="Straight Connector 86"/>
          <p:cNvCxnSpPr>
            <a:stCxn id="78" idx="2"/>
          </p:cNvCxnSpPr>
          <p:nvPr/>
        </p:nvCxnSpPr>
        <p:spPr>
          <a:xfrm flipH="1">
            <a:off x="1089868" y="5862152"/>
            <a:ext cx="5813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6"/>
          </p:cNvCxnSpPr>
          <p:nvPr/>
        </p:nvCxnSpPr>
        <p:spPr>
          <a:xfrm>
            <a:off x="2213993" y="5862152"/>
            <a:ext cx="8091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028896" y="5378779"/>
            <a:ext cx="0" cy="4833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27307" cy="836640"/>
          </a:xfrm>
        </p:spPr>
        <p:txBody>
          <a:bodyPr/>
          <a:lstStyle/>
          <a:p>
            <a:r>
              <a:rPr lang="en-GB" sz="3600" dirty="0" smtClean="0"/>
              <a:t>VESPA Mk 2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020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VESPA Mk 2 Present CAD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20298"/>
          <a:stretch/>
        </p:blipFill>
        <p:spPr>
          <a:xfrm>
            <a:off x="1511660" y="692696"/>
            <a:ext cx="5832648" cy="54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7804" y="4941168"/>
            <a:ext cx="633619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VESPA Mk 1 Results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42" y="728700"/>
            <a:ext cx="5647440" cy="60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728700"/>
            <a:ext cx="3289353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" y="2780928"/>
            <a:ext cx="3289358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" y="4833376"/>
            <a:ext cx="3289356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2096852"/>
            <a:ext cx="186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100 mA of H</a:t>
            </a:r>
            <a:r>
              <a:rPr lang="en-GB" b="1" baseline="30000" dirty="0" smtClean="0">
                <a:solidFill>
                  <a:srgbClr val="FF0000"/>
                </a:solidFill>
              </a:rPr>
              <a:t>–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2721" y="2235351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35 A arc</a:t>
            </a:r>
          </a:p>
          <a:p>
            <a:r>
              <a:rPr lang="en-GB" sz="1200" dirty="0" smtClean="0"/>
              <a:t>13 kV extract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66184" y="4299263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4</a:t>
            </a:r>
            <a:r>
              <a:rPr lang="en-GB" sz="1200" dirty="0" smtClean="0"/>
              <a:t>5 A arc</a:t>
            </a:r>
          </a:p>
          <a:p>
            <a:r>
              <a:rPr lang="en-GB" sz="1200" dirty="0" smtClean="0"/>
              <a:t>15 kV extract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66184" y="6351711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</a:t>
            </a:r>
            <a:r>
              <a:rPr lang="en-GB" sz="1200" dirty="0" smtClean="0"/>
              <a:t>5 A arc</a:t>
            </a:r>
          </a:p>
          <a:p>
            <a:r>
              <a:rPr lang="en-GB" sz="1200" dirty="0" smtClean="0"/>
              <a:t>16 kV extract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21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07804" y="4941168"/>
            <a:ext cx="6336196" cy="1916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“What About the Electrons?”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" y="764704"/>
            <a:ext cx="5040052" cy="385533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357"/>
            <a:ext cx="5112060" cy="2161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04" y="764704"/>
            <a:ext cx="2292808" cy="3827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5184068" y="4617380"/>
            <a:ext cx="3949247" cy="2232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-180000"/>
            <a:r>
              <a:rPr lang="en-GB" sz="2000" dirty="0" smtClean="0"/>
              <a:t>H</a:t>
            </a:r>
            <a:r>
              <a:rPr lang="en-GB" sz="2000" baseline="30000" dirty="0" smtClean="0"/>
              <a:t>–</a:t>
            </a:r>
            <a:r>
              <a:rPr lang="en-GB" sz="2000" dirty="0" smtClean="0"/>
              <a:t> </a:t>
            </a:r>
            <a:r>
              <a:rPr lang="en-GB" sz="2000" dirty="0"/>
              <a:t>beam deflected by </a:t>
            </a:r>
            <a:r>
              <a:rPr lang="en-GB" sz="2000" dirty="0" smtClean="0"/>
              <a:t>B-field</a:t>
            </a:r>
          </a:p>
          <a:p>
            <a:pPr marL="0" indent="-180000"/>
            <a:r>
              <a:rPr lang="en-GB" sz="2000" dirty="0" smtClean="0"/>
              <a:t>e</a:t>
            </a:r>
            <a:r>
              <a:rPr lang="en-GB" sz="2000" baseline="30000" dirty="0" smtClean="0"/>
              <a:t>–</a:t>
            </a:r>
            <a:r>
              <a:rPr lang="en-GB" sz="2000" dirty="0" smtClean="0"/>
              <a:t> suppressed by E &amp; B-fields</a:t>
            </a:r>
          </a:p>
          <a:p>
            <a:pPr marL="0" indent="-180000"/>
            <a:r>
              <a:rPr lang="en-GB" sz="2000" dirty="0" smtClean="0"/>
              <a:t>100 mA extracted H</a:t>
            </a:r>
            <a:r>
              <a:rPr lang="en-GB" sz="2000" baseline="30000" dirty="0" smtClean="0"/>
              <a:t>–</a:t>
            </a:r>
          </a:p>
          <a:p>
            <a:pPr marL="0" indent="-180000"/>
            <a:r>
              <a:rPr lang="en-GB" sz="2000" dirty="0" smtClean="0"/>
              <a:t>1000 mA extracted e</a:t>
            </a:r>
            <a:r>
              <a:rPr lang="en-GB" sz="2000" baseline="30000" dirty="0" smtClean="0"/>
              <a:t>–</a:t>
            </a:r>
          </a:p>
          <a:p>
            <a:pPr marL="0" indent="-180000"/>
            <a:r>
              <a:rPr lang="en-GB" sz="2000" dirty="0" smtClean="0"/>
              <a:t>93.5 mA H</a:t>
            </a:r>
            <a:r>
              <a:rPr lang="en-GB" sz="2000" baseline="30000" dirty="0" smtClean="0"/>
              <a:t>–</a:t>
            </a:r>
            <a:r>
              <a:rPr lang="en-GB" sz="2000" dirty="0" smtClean="0"/>
              <a:t> to Faraday cup</a:t>
            </a:r>
          </a:p>
          <a:p>
            <a:pPr marL="0" indent="-180000"/>
            <a:r>
              <a:rPr lang="en-GB" sz="2000" dirty="0" smtClean="0"/>
              <a:t>2.4 mA e</a:t>
            </a:r>
            <a:r>
              <a:rPr lang="en-GB" sz="2000" baseline="30000" dirty="0" smtClean="0"/>
              <a:t>–</a:t>
            </a:r>
            <a:r>
              <a:rPr lang="en-GB" sz="2000" dirty="0" smtClean="0"/>
              <a:t> to Faraday cup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16316" y="1880828"/>
            <a:ext cx="1656184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66FF"/>
                </a:solidFill>
              </a:rPr>
              <a:t>Model Geometry</a:t>
            </a:r>
          </a:p>
          <a:p>
            <a:pPr algn="ctr"/>
            <a:r>
              <a:rPr lang="en-GB" sz="1400" dirty="0" err="1" smtClean="0">
                <a:solidFill>
                  <a:srgbClr val="99FF99"/>
                </a:solidFill>
              </a:rPr>
              <a:t>Equipotentials</a:t>
            </a:r>
            <a:endParaRPr lang="en-GB" sz="1400" dirty="0" smtClean="0">
              <a:solidFill>
                <a:srgbClr val="99FF99"/>
              </a:solidFill>
            </a:endParaRPr>
          </a:p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Extracted H</a:t>
            </a:r>
            <a:r>
              <a:rPr lang="en-GB" sz="1400" baseline="30000" dirty="0" smtClean="0">
                <a:solidFill>
                  <a:srgbClr val="FF0000"/>
                </a:solidFill>
              </a:rPr>
              <a:t>–</a:t>
            </a:r>
          </a:p>
          <a:p>
            <a:pPr algn="ctr"/>
            <a:r>
              <a:rPr lang="en-GB" sz="1400" dirty="0" smtClean="0">
                <a:solidFill>
                  <a:srgbClr val="FFFF00"/>
                </a:solidFill>
              </a:rPr>
              <a:t>Extracted e</a:t>
            </a:r>
            <a:r>
              <a:rPr lang="en-GB" sz="1400" baseline="30000" dirty="0" smtClean="0">
                <a:solidFill>
                  <a:srgbClr val="FFFF00"/>
                </a:solidFill>
              </a:rPr>
              <a:t>–</a:t>
            </a:r>
          </a:p>
          <a:p>
            <a:pPr algn="ctr"/>
            <a:r>
              <a:rPr lang="en-GB" sz="1400" dirty="0" smtClean="0">
                <a:solidFill>
                  <a:srgbClr val="FF00FF"/>
                </a:solidFill>
              </a:rPr>
              <a:t>Background e</a:t>
            </a:r>
            <a:r>
              <a:rPr lang="en-GB" sz="1400" baseline="30000" dirty="0" smtClean="0">
                <a:solidFill>
                  <a:srgbClr val="FF00FF"/>
                </a:solidFill>
              </a:rPr>
              <a:t>–</a:t>
            </a:r>
          </a:p>
          <a:p>
            <a:pPr algn="ctr"/>
            <a:r>
              <a:rPr lang="en-GB" sz="1400" dirty="0" smtClean="0">
                <a:solidFill>
                  <a:srgbClr val="00FFFF"/>
                </a:solidFill>
              </a:rPr>
              <a:t>Secondary e</a:t>
            </a:r>
            <a:r>
              <a:rPr lang="en-GB" sz="1400" baseline="30000" dirty="0" smtClean="0">
                <a:solidFill>
                  <a:srgbClr val="00FFFF"/>
                </a:solidFill>
              </a:rPr>
              <a:t>–</a:t>
            </a:r>
            <a:endParaRPr lang="en-GB" sz="1400" baseline="30000" dirty="0">
              <a:solidFill>
                <a:srgbClr val="00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969060"/>
            <a:ext cx="1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-8 kV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4171" y="3969060"/>
            <a:ext cx="1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0</a:t>
            </a:r>
            <a:r>
              <a:rPr lang="en-GB" b="1" dirty="0" smtClean="0">
                <a:solidFill>
                  <a:srgbClr val="FF0000"/>
                </a:solidFill>
              </a:rPr>
              <a:t> kV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049" y="3265823"/>
            <a:ext cx="1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+8 kV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63588" y="2888940"/>
            <a:ext cx="252028" cy="37688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03548" y="2888940"/>
            <a:ext cx="360040" cy="108012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259633" y="3753036"/>
            <a:ext cx="324035" cy="2506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08939"/>
      </p:ext>
    </p:extLst>
  </p:cSld>
  <p:clrMapOvr>
    <a:masterClrMapping/>
  </p:clrMapOvr>
</p:sld>
</file>

<file path=ppt/theme/theme1.xml><?xml version="1.0" encoding="utf-8"?>
<a:theme xmlns:a="http://schemas.openxmlformats.org/drawingml/2006/main" name="STFC Large Top Banner">
  <a:themeElements>
    <a:clrScheme name="STF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AL Small Bottom Banner">
  <a:themeElements>
    <a:clrScheme name="RAL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AL Large Top Banner">
  <a:themeElements>
    <a:clrScheme name="RAL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AL Small Top Banner">
  <a:themeElements>
    <a:clrScheme name="RAL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AL Large Bottom Banner">
  <a:themeElements>
    <a:clrScheme name="RAL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ASTeC Large Top Banner">
  <a:themeElements>
    <a:clrScheme name="ASTe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ASTeC Small Top Banner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STeC Small Bottom Banner">
  <a:themeElements>
    <a:clrScheme name="ASTe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STeC Large Bottom Banner">
  <a:themeElements>
    <a:clrScheme name="ASTe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LF Large Top Banner">
  <a:themeElements>
    <a:clrScheme name="CLF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LF Small Top Banner">
  <a:themeElements>
    <a:clrScheme name="CLF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FC Large Top Banner - Top Text">
  <a:themeElements>
    <a:clrScheme name="STFC Large Top Banner - Top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 - Top Tex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- Top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CLF Small Bottom Banner">
  <a:themeElements>
    <a:clrScheme name="CLF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LF Large Bottom Banner">
  <a:themeElements>
    <a:clrScheme name="CLF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e-Science Large Top Banner">
  <a:themeElements>
    <a:clrScheme name="e-Science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e-Science Small Top Banner">
  <a:themeElements>
    <a:clrScheme name="e-Science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e-Science Small Bottom Banner">
  <a:themeElements>
    <a:clrScheme name="e-Science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e-Science Large Bottom Banner">
  <a:themeElements>
    <a:clrScheme name="e-Science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SRS Large Top Banner">
  <a:themeElements>
    <a:clrScheme name="SR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SRS Small Top Banner">
  <a:themeElements>
    <a:clrScheme name="SR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RS Small Bottom Banner">
  <a:themeElements>
    <a:clrScheme name="SR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SRS Large Bottom Banner">
  <a:themeElements>
    <a:clrScheme name="SR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FC Small Top Banner">
  <a:themeElements>
    <a:clrScheme name="STF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FC Small Bottom Banner">
  <a:themeElements>
    <a:clrScheme name="STF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FC Large Bottom Banner">
  <a:themeElements>
    <a:clrScheme name="STF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325</Words>
  <Application>Microsoft Office PowerPoint</Application>
  <PresentationFormat>On-screen Show (4:3)</PresentationFormat>
  <Paragraphs>96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10</vt:i4>
      </vt:variant>
    </vt:vector>
  </HeadingPairs>
  <TitlesOfParts>
    <vt:vector size="40" baseType="lpstr">
      <vt:lpstr>STFC Large Top Banner</vt:lpstr>
      <vt:lpstr>STFC Large Top Banner - Top Text</vt:lpstr>
      <vt:lpstr>STFC Small Top Banner</vt:lpstr>
      <vt:lpstr>STFC Small Bottom Banner</vt:lpstr>
      <vt:lpstr>STFC Large Bottom Banner</vt:lpstr>
      <vt:lpstr>ISIS Small Bottom Banner</vt:lpstr>
      <vt:lpstr>ISIS Large Top Banner</vt:lpstr>
      <vt:lpstr>ISIS Small Top Banner</vt:lpstr>
      <vt:lpstr>ISIS Large Bottom Banner</vt:lpstr>
      <vt:lpstr>RAL Small Bottom Banner</vt:lpstr>
      <vt:lpstr>RAL Large Top Banner</vt:lpstr>
      <vt:lpstr>RAL Small Top Banner</vt:lpstr>
      <vt:lpstr>RAL Large Bottom Banner</vt:lpstr>
      <vt:lpstr>ASTeC Large Top Banner</vt:lpstr>
      <vt:lpstr>ASTeC Small Top Banner</vt:lpstr>
      <vt:lpstr>ASTeC Small Bottom Banner</vt:lpstr>
      <vt:lpstr>ASTeC Large Bottom Banner</vt:lpstr>
      <vt:lpstr>CLF Large Top Banner</vt:lpstr>
      <vt:lpstr>CLF Small Top Banner</vt:lpstr>
      <vt:lpstr>CLF Small Bottom Banner</vt:lpstr>
      <vt:lpstr>CLF Large Bottom Banner</vt:lpstr>
      <vt:lpstr>e-Science Large Top Banner</vt:lpstr>
      <vt:lpstr>e-Science Small Top Banner</vt:lpstr>
      <vt:lpstr>e-Science Small Bottom Banner</vt:lpstr>
      <vt:lpstr>e-Science Large Bottom Banner</vt:lpstr>
      <vt:lpstr>SRS Large Top Banner</vt:lpstr>
      <vt:lpstr>SRS Small Top Banner</vt:lpstr>
      <vt:lpstr>SRS Small Bottom Banner</vt:lpstr>
      <vt:lpstr>SRS Large Bottom Banner</vt:lpstr>
      <vt:lpstr>1_ISIS Small Bottom Banner</vt:lpstr>
      <vt:lpstr>Progress on the VESPA: The Road to a 100 mA Beam</vt:lpstr>
      <vt:lpstr>Vessel for Extraction and Source Plasma Analyses: VESPA</vt:lpstr>
      <vt:lpstr>PowerPoint Presentation</vt:lpstr>
      <vt:lpstr>VESPA Mk 1</vt:lpstr>
      <vt:lpstr>VESPA Mk 1 Internals</vt:lpstr>
      <vt:lpstr>VESPA Mk 2</vt:lpstr>
      <vt:lpstr>VESPA Mk 2 Present CAD Design</vt:lpstr>
      <vt:lpstr>VESPA Mk 1 Results</vt:lpstr>
      <vt:lpstr>“What About the Electrons?”</vt:lpstr>
      <vt:lpstr>To do…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gmlh78</dc:creator>
  <cp:lastModifiedBy>Scott Lawrie</cp:lastModifiedBy>
  <cp:revision>347</cp:revision>
  <dcterms:created xsi:type="dcterms:W3CDTF">2007-04-16T13:36:05Z</dcterms:created>
  <dcterms:modified xsi:type="dcterms:W3CDTF">2013-02-12T16:37:32Z</dcterms:modified>
</cp:coreProperties>
</file>