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6" r:id="rId2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50" r:id="rId10"/>
    <p:sldMasterId id="2147483652" r:id="rId11"/>
    <p:sldMasterId id="2147483654" r:id="rId12"/>
    <p:sldMasterId id="2147483656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4347" r:id="rId30"/>
  </p:sldMasterIdLst>
  <p:notesMasterIdLst>
    <p:notesMasterId r:id="rId42"/>
  </p:notesMasterIdLst>
  <p:handoutMasterIdLst>
    <p:handoutMasterId r:id="rId43"/>
  </p:handoutMasterIdLst>
  <p:sldIdLst>
    <p:sldId id="339" r:id="rId31"/>
    <p:sldId id="342" r:id="rId32"/>
    <p:sldId id="341" r:id="rId33"/>
    <p:sldId id="340" r:id="rId34"/>
    <p:sldId id="343" r:id="rId35"/>
    <p:sldId id="347" r:id="rId36"/>
    <p:sldId id="345" r:id="rId37"/>
    <p:sldId id="344" r:id="rId38"/>
    <p:sldId id="349" r:id="rId39"/>
    <p:sldId id="348" r:id="rId40"/>
    <p:sldId id="346" r:id="rId41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CCCC"/>
    <a:srgbClr val="FEEE90"/>
    <a:srgbClr val="AF9601"/>
    <a:srgbClr val="CCCC00"/>
    <a:srgbClr val="CCFFCC"/>
    <a:srgbClr val="99FF66"/>
    <a:srgbClr val="99FF99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6281" autoAdjust="0"/>
  </p:normalViewPr>
  <p:slideViewPr>
    <p:cSldViewPr>
      <p:cViewPr varScale="1">
        <p:scale>
          <a:sx n="129" d="100"/>
          <a:sy n="129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71578-6534-4E64-8C2F-ED6397AB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D3FC19-9066-430E-900A-FA3C048BD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AE78-111B-414F-BC01-12ADF81A0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F8F1-9B18-4515-AE4C-954BF0141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64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43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20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l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13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71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86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29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35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1769-B1A1-46E8-826C-FBCE4917D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1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41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2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77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l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0C91-B8B2-41A0-B5AE-F04D40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53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F47F1-B7B8-4435-85EC-97ED76CD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7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E1540-EF3A-43A1-BE64-E13A81F93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85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D5280-0BC9-4042-9620-D39EA38B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83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C95F-8219-477B-A835-60A111FE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3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8997-7F98-4E49-84E2-40A5DE3F1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82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6720C-E982-4F5B-A693-D5F92EA94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1062038"/>
            <a:ext cx="6275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B36-2EF0-48FA-80AF-536A0E8DD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4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33B2-FEA2-4184-82D0-4E5A3B779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89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4A0A-1DB6-4645-AC42-4D8DA162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96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05E5-46FA-42D2-B523-F52B218A5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590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A1B8-1C58-45FA-A7D0-05187D76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603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ral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79EC-BC02-494F-A9BF-67B5D1CAC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238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7ACE-F3FC-43FF-B94A-B43341F2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1475-B0F9-4C27-B98C-3E6C3538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27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D5CD-3439-48CF-A46A-F638014A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20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7492-DA37-444B-9EC9-2B4BABD43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1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EBC-1A74-4E9E-BBC4-48D78332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03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E9CD-A0C1-431F-BB00-48D6B4D52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490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DD107-1ECE-47D9-A3E0-D81B0C44C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7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EBA4-CD93-455A-B74D-E863BB304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80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9E39-26CE-442E-8C1F-5D3CE335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87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12C1-DF3F-4AD1-83DC-FD19EBB8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10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l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57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34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983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84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04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020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181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70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4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9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7B51-8419-45C7-B053-80AD64DC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258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E743-FBC0-45F0-8F27-DB557C6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68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C044-A5EB-47D8-A9F9-A7F8F57FD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17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1111-CB32-4752-B90B-43865E10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02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1AAF0-7A18-4EB6-8F05-B318C588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1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E715-5AB0-4357-8E40-84F6BDE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82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1C-4138-4626-9D33-D24F9F645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6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1C85B-E602-44E6-9020-45B867DF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37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D48F-A339-493B-B8F3-47321B53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67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6B57-594E-48EC-9865-E8781CE53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1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E1775-2DB8-41D3-930F-667A9E07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87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e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6F5-86C0-4772-B55F-81A04D9A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8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AB26-3E86-452D-9912-63FA4167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9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AAFF-290B-42B9-8460-E29E8A5C8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29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699E-AFD4-48E5-8593-D5D19541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0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7023-1B48-48A2-B71C-3F2D726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2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F1A2-0FC2-455A-A41F-6F01A79DF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05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E2C1-04B6-45EF-B87C-F549A3B6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01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B013-0431-4622-A82F-D5FC884B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67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EDFE-C58B-4F63-BD68-E0950835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286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F6FC-21ED-475B-A733-058586E3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54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443F-3B90-4D1A-8F59-81F9B08E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2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ste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829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9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442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6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24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665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031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221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29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20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4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te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3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44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304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11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553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0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2487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14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06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342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8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870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3A5E-59DE-461D-9CB1-B8B0A6A4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215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4846-1503-4484-873C-E9E866DA8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423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8D55-4A4D-4F39-832F-458539E09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05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E845-6D61-474E-BC39-9409477F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793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A16B-6BC3-4706-943F-7F2C4A91B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568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B1B0-E9C6-4DC1-956F-C3FF14D2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6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1A69A-9B61-4780-BB6A-7DAA1A76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86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A5BB-BB10-461B-98C8-D5F0518F8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62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EC29-3976-4228-89F1-47E3097FD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79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9D66-D350-43DF-B8AE-457C949A6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  <a:r>
              <a:rPr lang="en-US" baseline="30000"/>
              <a:t>th</a:t>
            </a:r>
            <a:r>
              <a:rPr lang="en-US"/>
              <a:t> of March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Marvelous Metallic Machines!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Scott Lawrie</a:t>
            </a:r>
          </a:p>
        </p:txBody>
      </p:sp>
    </p:spTree>
    <p:extLst>
      <p:ext uri="{BB962C8B-B14F-4D97-AF65-F5344CB8AC3E}">
        <p14:creationId xmlns:p14="http://schemas.microsoft.com/office/powerpoint/2010/main" val="326405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64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D5673-A0DB-40B8-9F45-C361CFC5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313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lf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C197-3152-4734-BF2C-3B378833E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98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3E2D-5250-4F51-B6BA-475D5008B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09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3C1D-C455-4F45-8F85-576152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7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92C-3FAE-4227-9A35-9E48CEE9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6220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948BE-4366-48EE-97E3-07764B04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6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B856-EE79-4454-9A8E-12D399112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71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DFE4-55AB-42E8-9047-468785D9F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221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D7C17-2C7C-41D0-8BA6-6CB2F8FE8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96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9D3D-A4F3-4A41-9E34-95B171F8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95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149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CFA28-2477-4217-AF88-CBD2B530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53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D7B6-3E7D-41FB-82B8-9062C4BC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26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f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80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532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733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56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64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179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4663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3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30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545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f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17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73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305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865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790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3943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62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51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28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BEC1-D95B-4DBD-9C05-832617DFE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043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C45B-CBE0-4DEC-830F-7B8DA238B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433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D1DC-033D-4003-BCAF-3FE427EB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02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F94A-E60C-474D-9E30-4489771C9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2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4171-A41F-4A9E-8F57-1D9040C37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362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174-AB2D-4073-9C4B-D423C3F23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fc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108C-1D36-4F19-AAB6-4605831EA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6102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C391-6FD9-4ECB-AE50-236B9506E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33CF3-B547-49EA-95EA-B42F66E1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26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99F8-897B-43B6-B77D-8B8CB9D9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26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7D6A8-B4AE-4587-82D7-C8A75267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105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0E3BE-D1F8-4C3A-8AAB-ED541779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2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science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4BA-1E17-48F1-9814-CBD008E0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37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9453-A92F-4EB6-A17A-64D4D325F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729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087D-324B-4693-B5C0-93B2A90C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4712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6D05-D6EF-4BFE-9923-AF855EE1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86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75D-0B90-4E2F-91CC-FBEF610D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27A5-FD5C-4EFD-A5F1-053F0BB5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340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0175-3028-40DD-A4C2-A5376C133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703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D32F-3C82-4A26-8C08-A27292772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473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DC530-AB5B-423F-A54D-2C1EF6C5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90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91F13-87A1-43FD-89EB-7F48C6F4A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287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3DC60-46E9-4F4E-AA7B-3030F5BF6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73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6ED-2F80-4BE5-B7A4-999B9F7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57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science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31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4551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05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80FD-97F8-449D-A336-2D8D6284A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42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1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750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947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03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559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71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46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science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72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1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9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DD0A7-92DF-4187-9FC9-54E178AD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17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703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8392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959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34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894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92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692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8B2-A4C1-41B1-A06E-395EE8F1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370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8818E-846D-4989-AE1A-301C341A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4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7980-E1F6-4C1F-B871-905E29C28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554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A7C5F-4E05-4684-937E-8349027A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01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0F13-38D8-4585-A109-A9DBBA92E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79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A8C3-21FE-4139-97B5-1701DF2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26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4999C-6C09-4A9D-89AA-BCD4DF774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12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0CF8-B0C7-49E5-A0B6-C554DC04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152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76B8-E5AF-44ED-BA1C-7584DABD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52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755F-01F7-4449-BFBC-876CDF0F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870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514C3-2630-4627-BAE9-3B7534ED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186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663AE-5002-4116-9EF2-DECC908A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6820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r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9892-A7B9-4081-9C39-69322616D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5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2708-0356-4192-ABBA-CA091510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67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6D78-8353-4A4D-96DE-EEF5134CD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09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4DC9-99AB-43F0-9930-DA106C7B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2383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D42-18B2-4DD0-9BB5-10781E36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4062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10060-1B3B-4893-A4AC-D12EBCEC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159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F214-78A7-4580-97DE-F6479B36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95686-E72F-47F0-B8CF-6C6723867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6482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51BC4-28DB-465D-84C4-5DBF501D8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85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A1C6-2B0B-42BF-BADC-D2D8A50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8016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2BE6-4F6E-47C7-8483-CDF4ACA09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870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7603-5EFB-4C45-ABE1-C327044C3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E14B9-281A-4C3B-8CD2-E2767794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7745-3645-4871-9640-0C3FB9D5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r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15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5931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7112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743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910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9692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151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295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297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3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E149-4514-4DA8-B39F-4CB19E5A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0650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55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r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748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293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339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914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75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970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5951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2307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0BDA-6FA7-4093-9833-FCAE523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245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7709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4745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1545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24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20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933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833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685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4947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42D0-8CE4-47A7-923B-9F0E47D79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7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829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307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96DB-FBAD-4CAD-8716-C29F27722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fc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95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17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4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9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F3C09-D5BA-4907-A4B1-92662A66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97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6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72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208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fc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7785-CF54-4D59-9315-E01DC944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5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40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3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6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97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4824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9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9EBF-E350-420C-B103-E225344E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5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27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5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76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2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1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8E81-C758-451F-B0F2-1A7AF19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2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3" y="0"/>
            <a:ext cx="6804248" cy="476672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0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4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3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6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9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2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14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389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625A-16F0-4322-8E7B-2F2550BB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82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small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0CBC-876C-415B-9503-6BA6AA039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611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6691C-E0DC-49F8-8997-BC3BF696B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785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447A-69DA-4FF8-88BF-1D515A5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8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0DC2-C624-49C8-8710-7ED4C119E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2EA76-68CE-4C47-91E7-38911DA71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1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7022-E8C8-4FBF-9601-3C9EEB309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585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773-D799-47C0-9C62-5A946D2A5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9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8D8C-0292-4B3B-9F57-942DA4136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4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C8C1-62D3-437A-BA8D-88CCEDA8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22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2F8-EBCB-457E-B689-55DC30E2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8CB5-1F73-4ECE-A885-452B400B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8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FD72-3B06-4DBB-AB09-E47C44424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5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large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41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67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1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178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49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78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35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0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fc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69482-2055-47E2-AEBB-F9CD5897D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2" r:id="rId1"/>
    <p:sldLayoutId id="2147490263" r:id="rId2"/>
    <p:sldLayoutId id="2147489970" r:id="rId3"/>
    <p:sldLayoutId id="2147489971" r:id="rId4"/>
    <p:sldLayoutId id="2147489972" r:id="rId5"/>
    <p:sldLayoutId id="2147489973" r:id="rId6"/>
    <p:sldLayoutId id="2147489974" r:id="rId7"/>
    <p:sldLayoutId id="2147489975" r:id="rId8"/>
    <p:sldLayoutId id="2147489976" r:id="rId9"/>
    <p:sldLayoutId id="2147489977" r:id="rId10"/>
    <p:sldLayoutId id="2147489978" r:id="rId11"/>
    <p:sldLayoutId id="214748997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ral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2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ral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FA224-9C3C-426F-843E-72D172CB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3" r:id="rId1"/>
    <p:sldLayoutId id="2147490072" r:id="rId2"/>
    <p:sldLayoutId id="2147490073" r:id="rId3"/>
    <p:sldLayoutId id="2147490074" r:id="rId4"/>
    <p:sldLayoutId id="2147490075" r:id="rId5"/>
    <p:sldLayoutId id="2147490076" r:id="rId6"/>
    <p:sldLayoutId id="2147490077" r:id="rId7"/>
    <p:sldLayoutId id="2147490078" r:id="rId8"/>
    <p:sldLayoutId id="2147490079" r:id="rId9"/>
    <p:sldLayoutId id="2147490080" r:id="rId10"/>
    <p:sldLayoutId id="21474900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ral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7696D3-70F0-4E74-9CAA-D2464DB84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4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ral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2575"/>
            <a:ext cx="9144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5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59A67-FC1A-4C71-A219-D67C4B4B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Picture 7" descr="aste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6" r:id="rId1"/>
    <p:sldLayoutId id="2147490102" r:id="rId2"/>
    <p:sldLayoutId id="2147490103" r:id="rId3"/>
    <p:sldLayoutId id="2147490104" r:id="rId4"/>
    <p:sldLayoutId id="2147490105" r:id="rId5"/>
    <p:sldLayoutId id="2147490106" r:id="rId6"/>
    <p:sldLayoutId id="2147490107" r:id="rId7"/>
    <p:sldLayoutId id="2147490108" r:id="rId8"/>
    <p:sldLayoutId id="2147490109" r:id="rId9"/>
    <p:sldLayoutId id="2147490110" r:id="rId10"/>
    <p:sldLayoutId id="2147490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ste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CE5E46-26A1-42C6-B00E-19A9A4758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7" r:id="rId1"/>
    <p:sldLayoutId id="2147490112" r:id="rId2"/>
    <p:sldLayoutId id="2147490113" r:id="rId3"/>
    <p:sldLayoutId id="2147490114" r:id="rId4"/>
    <p:sldLayoutId id="2147490115" r:id="rId5"/>
    <p:sldLayoutId id="2147490116" r:id="rId6"/>
    <p:sldLayoutId id="2147490117" r:id="rId7"/>
    <p:sldLayoutId id="2147490118" r:id="rId8"/>
    <p:sldLayoutId id="2147490119" r:id="rId9"/>
    <p:sldLayoutId id="2147490120" r:id="rId10"/>
    <p:sldLayoutId id="21474901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6389" name="Picture 5" descr="aste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78" r:id="rId1"/>
    <p:sldLayoutId id="2147490122" r:id="rId2"/>
    <p:sldLayoutId id="2147490123" r:id="rId3"/>
    <p:sldLayoutId id="2147490124" r:id="rId4"/>
    <p:sldLayoutId id="2147490125" r:id="rId5"/>
    <p:sldLayoutId id="2147490126" r:id="rId6"/>
    <p:sldLayoutId id="2147490127" r:id="rId7"/>
    <p:sldLayoutId id="2147490128" r:id="rId8"/>
    <p:sldLayoutId id="2147490129" r:id="rId9"/>
    <p:sldLayoutId id="2147490130" r:id="rId10"/>
    <p:sldLayoutId id="2147490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te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9" r:id="rId1"/>
    <p:sldLayoutId id="2147490132" r:id="rId2"/>
    <p:sldLayoutId id="2147490133" r:id="rId3"/>
    <p:sldLayoutId id="2147490134" r:id="rId4"/>
    <p:sldLayoutId id="2147490135" r:id="rId5"/>
    <p:sldLayoutId id="2147490136" r:id="rId6"/>
    <p:sldLayoutId id="2147490137" r:id="rId7"/>
    <p:sldLayoutId id="2147490138" r:id="rId8"/>
    <p:sldLayoutId id="2147490139" r:id="rId9"/>
    <p:sldLayoutId id="2147490140" r:id="rId10"/>
    <p:sldLayoutId id="2147490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lf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FE04B5-AD1E-41E2-9CE6-FEBB9143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142" r:id="rId2"/>
    <p:sldLayoutId id="2147490143" r:id="rId3"/>
    <p:sldLayoutId id="2147490144" r:id="rId4"/>
    <p:sldLayoutId id="2147490145" r:id="rId5"/>
    <p:sldLayoutId id="2147490146" r:id="rId6"/>
    <p:sldLayoutId id="2147490147" r:id="rId7"/>
    <p:sldLayoutId id="2147490148" r:id="rId8"/>
    <p:sldLayoutId id="2147490149" r:id="rId9"/>
    <p:sldLayoutId id="2147490150" r:id="rId10"/>
    <p:sldLayoutId id="2147490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lf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C0ED03-147B-47E8-A845-00444B47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F9D272-78DE-4293-8EEB-B71D4CC0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f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2" r:id="rId1"/>
    <p:sldLayoutId id="2147490162" r:id="rId2"/>
    <p:sldLayoutId id="2147490163" r:id="rId3"/>
    <p:sldLayoutId id="2147490164" r:id="rId4"/>
    <p:sldLayoutId id="2147490165" r:id="rId5"/>
    <p:sldLayoutId id="2147490166" r:id="rId6"/>
    <p:sldLayoutId id="2147490167" r:id="rId7"/>
    <p:sldLayoutId id="2147490168" r:id="rId8"/>
    <p:sldLayoutId id="2147490169" r:id="rId9"/>
    <p:sldLayoutId id="2147490170" r:id="rId10"/>
    <p:sldLayoutId id="2147490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f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3" r:id="rId1"/>
    <p:sldLayoutId id="2147490172" r:id="rId2"/>
    <p:sldLayoutId id="2147490173" r:id="rId3"/>
    <p:sldLayoutId id="2147490174" r:id="rId4"/>
    <p:sldLayoutId id="2147490175" r:id="rId5"/>
    <p:sldLayoutId id="2147490176" r:id="rId6"/>
    <p:sldLayoutId id="2147490177" r:id="rId7"/>
    <p:sldLayoutId id="2147490178" r:id="rId8"/>
    <p:sldLayoutId id="2147490179" r:id="rId9"/>
    <p:sldLayoutId id="2147490180" r:id="rId10"/>
    <p:sldLayoutId id="2147490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science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A1F6B4-560B-45A4-80D2-75D65BC3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4" r:id="rId1"/>
    <p:sldLayoutId id="2147490182" r:id="rId2"/>
    <p:sldLayoutId id="2147490183" r:id="rId3"/>
    <p:sldLayoutId id="2147490184" r:id="rId4"/>
    <p:sldLayoutId id="2147490185" r:id="rId5"/>
    <p:sldLayoutId id="2147490186" r:id="rId6"/>
    <p:sldLayoutId id="2147490187" r:id="rId7"/>
    <p:sldLayoutId id="2147490188" r:id="rId8"/>
    <p:sldLayoutId id="2147490189" r:id="rId9"/>
    <p:sldLayoutId id="2147490190" r:id="rId10"/>
    <p:sldLayoutId id="2147490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5993F2-36AB-4F05-BD44-DAFEFB82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9" name="Picture 7" descr="escience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5" r:id="rId1"/>
    <p:sldLayoutId id="2147490192" r:id="rId2"/>
    <p:sldLayoutId id="2147490193" r:id="rId3"/>
    <p:sldLayoutId id="2147490194" r:id="rId4"/>
    <p:sldLayoutId id="2147490195" r:id="rId5"/>
    <p:sldLayoutId id="2147490196" r:id="rId6"/>
    <p:sldLayoutId id="2147490197" r:id="rId7"/>
    <p:sldLayoutId id="2147490198" r:id="rId8"/>
    <p:sldLayoutId id="2147490199" r:id="rId9"/>
    <p:sldLayoutId id="2147490200" r:id="rId10"/>
    <p:sldLayoutId id="2147490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science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6" r:id="rId1"/>
    <p:sldLayoutId id="2147490202" r:id="rId2"/>
    <p:sldLayoutId id="2147490203" r:id="rId3"/>
    <p:sldLayoutId id="2147490204" r:id="rId4"/>
    <p:sldLayoutId id="2147490205" r:id="rId5"/>
    <p:sldLayoutId id="2147490206" r:id="rId6"/>
    <p:sldLayoutId id="2147490207" r:id="rId7"/>
    <p:sldLayoutId id="2147490208" r:id="rId8"/>
    <p:sldLayoutId id="2147490209" r:id="rId9"/>
    <p:sldLayoutId id="2147490210" r:id="rId10"/>
    <p:sldLayoutId id="21474902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science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360988"/>
            <a:ext cx="912971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7" r:id="rId1"/>
    <p:sldLayoutId id="2147490212" r:id="rId2"/>
    <p:sldLayoutId id="2147490213" r:id="rId3"/>
    <p:sldLayoutId id="2147490214" r:id="rId4"/>
    <p:sldLayoutId id="2147490215" r:id="rId5"/>
    <p:sldLayoutId id="2147490216" r:id="rId6"/>
    <p:sldLayoutId id="2147490217" r:id="rId7"/>
    <p:sldLayoutId id="2147490218" r:id="rId8"/>
    <p:sldLayoutId id="2147490219" r:id="rId9"/>
    <p:sldLayoutId id="2147490220" r:id="rId10"/>
    <p:sldLayoutId id="2147490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5BC5CD-87A8-40E5-8233-3B2CF6133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31" name="Picture 7" descr="srs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288" r:id="rId1"/>
    <p:sldLayoutId id="2147490222" r:id="rId2"/>
    <p:sldLayoutId id="2147490223" r:id="rId3"/>
    <p:sldLayoutId id="2147490224" r:id="rId4"/>
    <p:sldLayoutId id="2147490225" r:id="rId5"/>
    <p:sldLayoutId id="2147490226" r:id="rId6"/>
    <p:sldLayoutId id="2147490227" r:id="rId7"/>
    <p:sldLayoutId id="2147490228" r:id="rId8"/>
    <p:sldLayoutId id="2147490229" r:id="rId9"/>
    <p:sldLayoutId id="2147490230" r:id="rId10"/>
    <p:sldLayoutId id="2147490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r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980BCE-B686-4033-B21D-FE5D93556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9" r:id="rId1"/>
    <p:sldLayoutId id="2147490232" r:id="rId2"/>
    <p:sldLayoutId id="2147490233" r:id="rId3"/>
    <p:sldLayoutId id="2147490234" r:id="rId4"/>
    <p:sldLayoutId id="2147490235" r:id="rId5"/>
    <p:sldLayoutId id="2147490236" r:id="rId6"/>
    <p:sldLayoutId id="2147490237" r:id="rId7"/>
    <p:sldLayoutId id="2147490238" r:id="rId8"/>
    <p:sldLayoutId id="2147490239" r:id="rId9"/>
    <p:sldLayoutId id="2147490240" r:id="rId10"/>
    <p:sldLayoutId id="21474902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r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0" r:id="rId1"/>
    <p:sldLayoutId id="2147490242" r:id="rId2"/>
    <p:sldLayoutId id="2147490243" r:id="rId3"/>
    <p:sldLayoutId id="2147490244" r:id="rId4"/>
    <p:sldLayoutId id="2147490245" r:id="rId5"/>
    <p:sldLayoutId id="2147490246" r:id="rId6"/>
    <p:sldLayoutId id="2147490247" r:id="rId7"/>
    <p:sldLayoutId id="2147490248" r:id="rId8"/>
    <p:sldLayoutId id="2147490249" r:id="rId9"/>
    <p:sldLayoutId id="2147490250" r:id="rId10"/>
    <p:sldLayoutId id="2147490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r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1" r:id="rId1"/>
    <p:sldLayoutId id="2147490252" r:id="rId2"/>
    <p:sldLayoutId id="2147490253" r:id="rId3"/>
    <p:sldLayoutId id="2147490254" r:id="rId4"/>
    <p:sldLayoutId id="2147490255" r:id="rId5"/>
    <p:sldLayoutId id="2147490256" r:id="rId6"/>
    <p:sldLayoutId id="2147490257" r:id="rId7"/>
    <p:sldLayoutId id="2147490258" r:id="rId8"/>
    <p:sldLayoutId id="2147490259" r:id="rId9"/>
    <p:sldLayoutId id="2147490260" r:id="rId10"/>
    <p:sldLayoutId id="2147490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tfc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64AA1F-1B54-4491-B9C3-C5ED36A93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4" r:id="rId1"/>
    <p:sldLayoutId id="2147489991" r:id="rId2"/>
    <p:sldLayoutId id="2147489992" r:id="rId3"/>
    <p:sldLayoutId id="2147489993" r:id="rId4"/>
    <p:sldLayoutId id="2147489994" r:id="rId5"/>
    <p:sldLayoutId id="2147489995" r:id="rId6"/>
    <p:sldLayoutId id="2147489996" r:id="rId7"/>
    <p:sldLayoutId id="2147489997" r:id="rId8"/>
    <p:sldLayoutId id="2147489998" r:id="rId9"/>
    <p:sldLayoutId id="2147489999" r:id="rId10"/>
    <p:sldLayoutId id="2147490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2" r:id="rId1"/>
    <p:sldLayoutId id="2147490293" r:id="rId2"/>
    <p:sldLayoutId id="2147490294" r:id="rId3"/>
    <p:sldLayoutId id="2147490295" r:id="rId4"/>
    <p:sldLayoutId id="2147490296" r:id="rId5"/>
    <p:sldLayoutId id="2147490297" r:id="rId6"/>
    <p:sldLayoutId id="2147490298" r:id="rId7"/>
    <p:sldLayoutId id="2147490299" r:id="rId8"/>
    <p:sldLayoutId id="2147490300" r:id="rId9"/>
    <p:sldLayoutId id="2147490301" r:id="rId10"/>
    <p:sldLayoutId id="2147490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stfc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5" r:id="rId1"/>
    <p:sldLayoutId id="2147490001" r:id="rId2"/>
    <p:sldLayoutId id="2147490002" r:id="rId3"/>
    <p:sldLayoutId id="2147490003" r:id="rId4"/>
    <p:sldLayoutId id="2147490004" r:id="rId5"/>
    <p:sldLayoutId id="2147490005" r:id="rId6"/>
    <p:sldLayoutId id="2147490006" r:id="rId7"/>
    <p:sldLayoutId id="2147490007" r:id="rId8"/>
    <p:sldLayoutId id="2147490008" r:id="rId9"/>
    <p:sldLayoutId id="2147490009" r:id="rId10"/>
    <p:sldLayoutId id="2147490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tfc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6" r:id="rId1"/>
    <p:sldLayoutId id="2147490011" r:id="rId2"/>
    <p:sldLayoutId id="2147490012" r:id="rId3"/>
    <p:sldLayoutId id="2147490013" r:id="rId4"/>
    <p:sldLayoutId id="2147490014" r:id="rId5"/>
    <p:sldLayoutId id="2147490015" r:id="rId6"/>
    <p:sldLayoutId id="2147490016" r:id="rId7"/>
    <p:sldLayoutId id="2147490017" r:id="rId8"/>
    <p:sldLayoutId id="2147490018" r:id="rId9"/>
    <p:sldLayoutId id="2147490019" r:id="rId10"/>
    <p:sldLayoutId id="2147490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sissmall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7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0E1211-C1EE-4722-8F2A-56AA87C4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032" r:id="rId2"/>
    <p:sldLayoutId id="2147490303" r:id="rId3"/>
    <p:sldLayoutId id="2147490033" r:id="rId4"/>
    <p:sldLayoutId id="2147490034" r:id="rId5"/>
    <p:sldLayoutId id="2147490035" r:id="rId6"/>
    <p:sldLayoutId id="2147490036" r:id="rId7"/>
    <p:sldLayoutId id="2147490037" r:id="rId8"/>
    <p:sldLayoutId id="2147490038" r:id="rId9"/>
    <p:sldLayoutId id="2147490039" r:id="rId10"/>
    <p:sldLayoutId id="2147490040" r:id="rId11"/>
    <p:sldLayoutId id="21474900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isissmall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ACA771-F174-4E28-9292-59A7AB8F6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0" r:id="rId1"/>
    <p:sldLayoutId id="2147490042" r:id="rId2"/>
    <p:sldLayoutId id="2147490043" r:id="rId3"/>
    <p:sldLayoutId id="2147490044" r:id="rId4"/>
    <p:sldLayoutId id="2147490045" r:id="rId5"/>
    <p:sldLayoutId id="2147490046" r:id="rId6"/>
    <p:sldLayoutId id="2147490047" r:id="rId7"/>
    <p:sldLayoutId id="2147490048" r:id="rId8"/>
    <p:sldLayoutId id="2147490049" r:id="rId9"/>
    <p:sldLayoutId id="2147490050" r:id="rId10"/>
    <p:sldLayoutId id="2147490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isislargebotto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7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0.png"/><Relationship Id="rId5" Type="http://schemas.openxmlformats.org/officeDocument/2006/relationships/image" Target="../media/image44.png"/><Relationship Id="rId4" Type="http://schemas.openxmlformats.org/officeDocument/2006/relationships/image" Target="../media/image4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MEBT </a:t>
            </a:r>
            <a:r>
              <a:rPr lang="en-GB" dirty="0" err="1" smtClean="0"/>
              <a:t>Quadrupoles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663725"/>
          </a:xfrm>
        </p:spPr>
        <p:txBody>
          <a:bodyPr/>
          <a:lstStyle/>
          <a:p>
            <a:r>
              <a:rPr lang="en-GB" dirty="0" smtClean="0"/>
              <a:t>Scott Lawrie</a:t>
            </a:r>
          </a:p>
          <a:p>
            <a:endParaRPr lang="en-GB" dirty="0"/>
          </a:p>
          <a:p>
            <a:r>
              <a:rPr lang="en-GB" dirty="0" smtClean="0"/>
              <a:t>FETS Meeting, RAL</a:t>
            </a:r>
          </a:p>
          <a:p>
            <a:r>
              <a:rPr lang="en-GB" dirty="0" smtClean="0"/>
              <a:t>17</a:t>
            </a:r>
            <a:r>
              <a:rPr lang="en-GB" baseline="30000" dirty="0" smtClean="0"/>
              <a:t>th</a:t>
            </a:r>
            <a:r>
              <a:rPr lang="en-GB" dirty="0" smtClean="0"/>
              <a:t> December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Harmonic Content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4" y="764704"/>
            <a:ext cx="3514218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1" y="271995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Optimisation Simulations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9453"/>
            <a:ext cx="6197500" cy="310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28" y="764704"/>
            <a:ext cx="462886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6255" y="2872352"/>
            <a:ext cx="201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Measurements of Quad #2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Statistics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86577"/>
              </p:ext>
            </p:extLst>
          </p:nvPr>
        </p:nvGraphicFramePr>
        <p:xfrm>
          <a:off x="467544" y="836712"/>
          <a:ext cx="8352928" cy="501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880320"/>
                <a:gridCol w="2952328"/>
              </a:tblGrid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Requirement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Measured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Quadrupole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Gradient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20.0 T/m @ 210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20.6 T/m @ 216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Dipole Centre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Field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@ 8.5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@ 9.0 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Integrated Field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1.70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1.71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Magnetic Length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85 mm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83 mm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461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Gradient vs. Current Linearity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1% saturation at 20 T/m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3% saturation at 20 T/m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33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Integrated Field Gradient Homogeneity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0.5% both planes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0.2% both planes, (assuming corrected horizontal centre)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833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Harmonic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Content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&lt;0.1% all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&lt;0.06%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all harmonics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949280"/>
            <a:ext cx="841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Next Steps: 	- </a:t>
            </a:r>
            <a:r>
              <a:rPr lang="en-GB" sz="2000" b="1" dirty="0" smtClean="0"/>
              <a:t>All </a:t>
            </a:r>
            <a:r>
              <a:rPr lang="en-GB" sz="2000" b="1" dirty="0" smtClean="0"/>
              <a:t>test documentation collated this week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	- </a:t>
            </a:r>
            <a:r>
              <a:rPr lang="en-GB" sz="2000" b="1" dirty="0" smtClean="0"/>
              <a:t>Packaged up for Santa’s delivery next week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16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Yoke and Coil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25914" r="4775" b="6344"/>
          <a:stretch/>
        </p:blipFill>
        <p:spPr>
          <a:xfrm>
            <a:off x="4305672" y="1340768"/>
            <a:ext cx="4822723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2" b="18709"/>
          <a:stretch/>
        </p:blipFill>
        <p:spPr>
          <a:xfrm>
            <a:off x="0" y="1340768"/>
            <a:ext cx="4203995" cy="5157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869" y="639820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September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4905" y="639820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October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02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Inspection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"/>
          <a:stretch/>
        </p:blipFill>
        <p:spPr>
          <a:xfrm>
            <a:off x="4427983" y="741126"/>
            <a:ext cx="4714721" cy="611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866" r="31734" b="-1"/>
          <a:stretch/>
        </p:blipFill>
        <p:spPr>
          <a:xfrm>
            <a:off x="0" y="741126"/>
            <a:ext cx="4355975" cy="6116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58924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Discolouration of a dab of superglue when resin heated in curing process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696" y="644495"/>
            <a:ext cx="3511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Some copper badly discoloured, but apparently does not affect voltage holding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Completed Assembly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752" r="35306" b="9893"/>
          <a:stretch/>
        </p:blipFill>
        <p:spPr>
          <a:xfrm>
            <a:off x="-9148" y="730044"/>
            <a:ext cx="2066548" cy="6127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r="5174" b="14731"/>
          <a:stretch/>
        </p:blipFill>
        <p:spPr>
          <a:xfrm>
            <a:off x="2155877" y="730045"/>
            <a:ext cx="6988124" cy="6127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6396655"/>
            <a:ext cx="1835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November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59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 Mapping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3" t="29642" r="43253" b="23863"/>
          <a:stretch/>
        </p:blipFill>
        <p:spPr bwMode="auto">
          <a:xfrm>
            <a:off x="4616743" y="404664"/>
            <a:ext cx="452725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3" t="29649" r="44818" b="25210"/>
          <a:stretch/>
        </p:blipFill>
        <p:spPr bwMode="auto">
          <a:xfrm>
            <a:off x="4537188" y="3368176"/>
            <a:ext cx="4686366" cy="366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6206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Quadrupole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41490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Dipole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9759"/>
          <a:stretch/>
        </p:blipFill>
        <p:spPr>
          <a:xfrm>
            <a:off x="-1" y="3498808"/>
            <a:ext cx="4932041" cy="3355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r="10062"/>
          <a:stretch/>
        </p:blipFill>
        <p:spPr>
          <a:xfrm>
            <a:off x="-1" y="3333"/>
            <a:ext cx="4932041" cy="336484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259632" y="1433727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flipV="1">
            <a:off x="3203848" y="1433727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5400000">
            <a:off x="2231740" y="2456892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16200000" flipH="1">
            <a:off x="2249995" y="512676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1331640" y="4946760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>
            <a:off x="3131840" y="4941168"/>
            <a:ext cx="432048" cy="504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-1" y="6392429"/>
            <a:ext cx="18356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Dec</a:t>
            </a:r>
            <a:r>
              <a:rPr lang="en-GB" sz="2400" dirty="0" smtClean="0"/>
              <a:t>ember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5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Field Mapping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24" y="1412776"/>
            <a:ext cx="448178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48178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5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7" y="764704"/>
            <a:ext cx="438689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48178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Homogeneity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234" y="6055145"/>
                <a:ext cx="238026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i="1">
                          <a:latin typeface="Cambria Math"/>
                        </a:rPr>
                        <m:t>𝐺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4" y="6055145"/>
                <a:ext cx="2380267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87824" y="6013499"/>
                <a:ext cx="25783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𝐼𝑛𝑡</m:t>
                      </m:r>
                      <m:r>
                        <a:rPr lang="en-GB" b="0" i="1" smtClean="0"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latin typeface="Cambria Math"/>
                        </a:rPr>
                        <m:t>𝐹𝑖𝑒𝑙𝑑</m:t>
                      </m:r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r>
                        <a:rPr lang="en-GB" i="1">
                          <a:latin typeface="Cambria Math"/>
                        </a:rPr>
                        <m:t>𝐼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013499"/>
                <a:ext cx="2578335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668344" y="3294846"/>
            <a:ext cx="147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Magnetic Length = 83.0 mm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28184" y="6001473"/>
                <a:ext cx="2582630" cy="691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𝑀𝑎𝑔</m:t>
                      </m:r>
                      <m:r>
                        <a:rPr lang="en-GB" b="0" i="1" smtClean="0"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latin typeface="Cambria Math"/>
                        </a:rPr>
                        <m:t>𝐿𝑒𝑛𝑔𝑡h</m:t>
                      </m:r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r>
                        <a:rPr lang="en-GB" i="1">
                          <a:latin typeface="Cambria Math"/>
                        </a:rPr>
                        <m:t>𝐿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𝑝𝑒𝑎𝑘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001473"/>
                <a:ext cx="2582630" cy="6915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99618" y="4319405"/>
            <a:ext cx="217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Gradient</a:t>
            </a:r>
          </a:p>
          <a:p>
            <a:r>
              <a:rPr lang="en-GB" sz="2000" b="1" dirty="0" smtClean="0"/>
              <a:t>= 20.6 T/m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Linear to 0.2%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476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Homogeneity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5077"/>
            <a:ext cx="448178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234" y="6055145"/>
                <a:ext cx="238026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𝐺𝑟𝑎𝑑𝑖𝑒𝑛𝑡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i="1">
                          <a:latin typeface="Cambria Math"/>
                        </a:rPr>
                        <m:t>𝐺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4" y="6055145"/>
                <a:ext cx="2380267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87732" y="6021288"/>
                <a:ext cx="3520772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𝐻𝑜𝑚𝑜𝑔𝑒𝑛𝑒𝑖𝑡𝑦</m:t>
                      </m:r>
                      <m:r>
                        <a:rPr lang="en-GB" b="0" i="1" smtClean="0">
                          <a:latin typeface="Cambria Math"/>
                        </a:rPr>
                        <m:t>, </m:t>
                      </m:r>
                      <m:r>
                        <a:rPr lang="en-GB" b="0" i="1" smtClean="0">
                          <a:latin typeface="Cambria Math"/>
                        </a:rPr>
                        <m:t>𝑄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=0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32" y="6021288"/>
                <a:ext cx="3520772" cy="6765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32" y="915077"/>
            <a:ext cx="448178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92280" y="508518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Homogeneity = 0.2%</a:t>
            </a:r>
            <a:endParaRPr lang="en-GB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89484" y="4581128"/>
            <a:ext cx="2354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Bad </a:t>
            </a:r>
            <a:r>
              <a:rPr lang="en-GB" sz="2000" b="1" dirty="0" err="1" smtClean="0"/>
              <a:t>horz</a:t>
            </a:r>
            <a:r>
              <a:rPr lang="en-GB" sz="2000" b="1" dirty="0" smtClean="0"/>
              <a:t>. </a:t>
            </a:r>
            <a:r>
              <a:rPr lang="en-GB" sz="2000" b="1" dirty="0" err="1" smtClean="0"/>
              <a:t>hom</a:t>
            </a:r>
            <a:r>
              <a:rPr lang="en-GB" sz="2000" b="1" dirty="0" smtClean="0"/>
              <a:t>. </a:t>
            </a:r>
            <a:r>
              <a:rPr lang="en-GB" sz="2000" b="1" dirty="0" smtClean="0">
                <a:sym typeface="Wingdings" panose="05000000000000000000" pitchFamily="2" charset="2"/>
              </a:rPr>
              <a:t> </a:t>
            </a:r>
            <a:r>
              <a:rPr lang="en-GB" sz="2000" b="1" dirty="0" smtClean="0"/>
              <a:t>not correctly centred!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87824" y="6013499"/>
                <a:ext cx="25783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𝐼𝑛𝑡</m:t>
                      </m:r>
                      <m:r>
                        <a:rPr lang="en-GB" b="0" i="1" smtClean="0">
                          <a:latin typeface="Cambria Math"/>
                        </a:rPr>
                        <m:t>. </m:t>
                      </m:r>
                      <m:r>
                        <a:rPr lang="en-GB" b="0" i="1" smtClean="0">
                          <a:latin typeface="Cambria Math"/>
                        </a:rPr>
                        <m:t>𝐹𝑖𝑒𝑙𝑑</m:t>
                      </m:r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  <m:r>
                        <a:rPr lang="en-GB" i="1">
                          <a:latin typeface="Cambria Math"/>
                        </a:rPr>
                        <m:t>𝐼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GB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/>
                            </a:rPr>
                            <m:t>+∞</m:t>
                          </m:r>
                        </m:sup>
                        <m:e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6013499"/>
                <a:ext cx="2578335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5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Excitation Linearity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1484784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- Ion Source Development at RAL &amp; FNAL">
  <a:themeElements>
    <a:clrScheme name="STF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AL Small Bottom Banner">
  <a:themeElements>
    <a:clrScheme name="RAL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AL Large Top Banner">
  <a:themeElements>
    <a:clrScheme name="RAL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AL Small Top Banner">
  <a:themeElements>
    <a:clrScheme name="RAL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RAL Large Bottom Banner">
  <a:themeElements>
    <a:clrScheme name="RAL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L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L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L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L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ASTeC Large Top Banner">
  <a:themeElements>
    <a:clrScheme name="ASTeC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ASTeC Small Top Banner">
  <a:themeElements>
    <a:clrScheme name="ASTe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ASTeC Small Bottom Banner">
  <a:themeElements>
    <a:clrScheme name="ASTe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STeC Large Bottom Banner">
  <a:themeElements>
    <a:clrScheme name="ASTe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e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e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e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e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LF Large Top Banner">
  <a:themeElements>
    <a:clrScheme name="CLF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LF Small Top Banner">
  <a:themeElements>
    <a:clrScheme name="CLF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LF Small Bottom Banner">
  <a:themeElements>
    <a:clrScheme name="CLF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LF Large Bottom Banner">
  <a:themeElements>
    <a:clrScheme name="CLF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F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F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F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F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e-Science Large Top Banner">
  <a:themeElements>
    <a:clrScheme name="e-Science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e-Science Small Top Banner">
  <a:themeElements>
    <a:clrScheme name="e-Science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e-Science Small Bottom Banner">
  <a:themeElements>
    <a:clrScheme name="e-Science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e-Science Large Bottom Banner">
  <a:themeElements>
    <a:clrScheme name="e-Science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-Science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-Science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-Science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-Science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SRS Large Top Banner">
  <a:themeElements>
    <a:clrScheme name="SR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SRS Small Top Banner">
  <a:themeElements>
    <a:clrScheme name="SR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RS Small Bottom Banner">
  <a:themeElements>
    <a:clrScheme name="SR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SRS Large Bottom Banner">
  <a:themeElements>
    <a:clrScheme name="SR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RS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R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R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Small Top Banner">
  <a:themeElements>
    <a:clrScheme name="STFC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FC Small Bottom Banner">
  <a:themeElements>
    <a:clrScheme name="STFC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FC Large Bottom Banner">
  <a:themeElements>
    <a:clrScheme name="STFC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FC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SIS Small Bottom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H- Ion Source Development at RAL &amp; FNAL</Template>
  <TotalTime>2130</TotalTime>
  <Words>277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30</vt:i4>
      </vt:variant>
      <vt:variant>
        <vt:lpstr>Slide Titles</vt:lpstr>
      </vt:variant>
      <vt:variant>
        <vt:i4>11</vt:i4>
      </vt:variant>
    </vt:vector>
  </HeadingPairs>
  <TitlesOfParts>
    <vt:vector size="41" baseType="lpstr">
      <vt:lpstr>H- Ion Source Development at RAL &amp; FNAL</vt:lpstr>
      <vt:lpstr>STFC Large Top Banner - Top Text</vt:lpstr>
      <vt:lpstr>STFC Small Top Banner</vt:lpstr>
      <vt:lpstr>STFC Small Bottom Banner</vt:lpstr>
      <vt:lpstr>STFC Large Bottom Banner</vt:lpstr>
      <vt:lpstr>ISIS Small Bottom Banner</vt:lpstr>
      <vt:lpstr>ISIS Large Top Banner</vt:lpstr>
      <vt:lpstr>ISIS Small Top Banner</vt:lpstr>
      <vt:lpstr>ISIS Large Bottom Banner</vt:lpstr>
      <vt:lpstr>RAL Small Bottom Banner</vt:lpstr>
      <vt:lpstr>RAL Large Top Banner</vt:lpstr>
      <vt:lpstr>RAL Small Top Banner</vt:lpstr>
      <vt:lpstr>RAL Large Bottom Banner</vt:lpstr>
      <vt:lpstr>ASTeC Large Top Banner</vt:lpstr>
      <vt:lpstr>ASTeC Small Top Banner</vt:lpstr>
      <vt:lpstr>ASTeC Small Bottom Banner</vt:lpstr>
      <vt:lpstr>ASTeC Large Bottom Banner</vt:lpstr>
      <vt:lpstr>CLF Large Top Banner</vt:lpstr>
      <vt:lpstr>CLF Small Top Banner</vt:lpstr>
      <vt:lpstr>CLF Small Bottom Banner</vt:lpstr>
      <vt:lpstr>CLF Large Bottom Banner</vt:lpstr>
      <vt:lpstr>e-Science Large Top Banner</vt:lpstr>
      <vt:lpstr>e-Science Small Top Banner</vt:lpstr>
      <vt:lpstr>e-Science Small Bottom Banner</vt:lpstr>
      <vt:lpstr>e-Science Large Bottom Banner</vt:lpstr>
      <vt:lpstr>SRS Large Top Banner</vt:lpstr>
      <vt:lpstr>SRS Small Top Banner</vt:lpstr>
      <vt:lpstr>SRS Small Bottom Banner</vt:lpstr>
      <vt:lpstr>SRS Large Bottom Banner</vt:lpstr>
      <vt:lpstr>1_ISIS Small Bottom Banner</vt:lpstr>
      <vt:lpstr>MEBT Quadrupoles</vt:lpstr>
      <vt:lpstr>Yoke and Coil</vt:lpstr>
      <vt:lpstr>Visual Inspection</vt:lpstr>
      <vt:lpstr>First Completed Assembly</vt:lpstr>
      <vt:lpstr>Magnetic Field Mapping</vt:lpstr>
      <vt:lpstr>Magnetic Field Mapping</vt:lpstr>
      <vt:lpstr>Field Homogeneity</vt:lpstr>
      <vt:lpstr>Field Homogeneity</vt:lpstr>
      <vt:lpstr>Excitation Linearity</vt:lpstr>
      <vt:lpstr>Harmonic Content</vt:lpstr>
      <vt:lpstr>Summary Statistics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Test Stand Status</dc:title>
  <dc:creator>Scott Lawrie</dc:creator>
  <cp:lastModifiedBy>Scott Lawrie</cp:lastModifiedBy>
  <cp:revision>195</cp:revision>
  <dcterms:created xsi:type="dcterms:W3CDTF">2013-04-08T13:10:02Z</dcterms:created>
  <dcterms:modified xsi:type="dcterms:W3CDTF">2014-12-16T17:03:19Z</dcterms:modified>
</cp:coreProperties>
</file>