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80" r:id="rId3"/>
    <p:sldId id="265" r:id="rId4"/>
    <p:sldId id="266" r:id="rId5"/>
    <p:sldId id="275" r:id="rId6"/>
    <p:sldId id="276" r:id="rId7"/>
    <p:sldId id="259" r:id="rId8"/>
    <p:sldId id="277" r:id="rId9"/>
    <p:sldId id="283" r:id="rId10"/>
    <p:sldId id="281" r:id="rId11"/>
    <p:sldId id="268" r:id="rId12"/>
    <p:sldId id="282" r:id="rId13"/>
    <p:sldId id="269" r:id="rId14"/>
    <p:sldId id="270" r:id="rId15"/>
    <p:sldId id="28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359930-6C55-4B1F-866E-B953CD6B387A}" type="datetimeFigureOut">
              <a:rPr lang="en-US" smtClean="0"/>
              <a:pPr/>
              <a:t>7/3/2013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F5049B-6332-4696-96F1-42FFBE5EC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4C15-5611-4F58-B1C7-3E2195FB074C}" type="datetimeFigureOut">
              <a:rPr lang="en-US" smtClean="0"/>
              <a:pPr/>
              <a:t>7/3/2013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9C1-A1D8-4192-93C7-46F0BAC3BD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4C15-5611-4F58-B1C7-3E2195FB074C}" type="datetimeFigureOut">
              <a:rPr lang="en-US" smtClean="0"/>
              <a:pPr/>
              <a:t>7/3/2013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9C1-A1D8-4192-93C7-46F0BAC3BD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4C15-5611-4F58-B1C7-3E2195FB074C}" type="datetimeFigureOut">
              <a:rPr lang="en-US" smtClean="0"/>
              <a:pPr/>
              <a:t>7/3/2013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9C1-A1D8-4192-93C7-46F0BAC3BD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4C15-5611-4F58-B1C7-3E2195FB074C}" type="datetimeFigureOut">
              <a:rPr lang="en-US" smtClean="0"/>
              <a:pPr/>
              <a:t>7/3/2013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9C1-A1D8-4192-93C7-46F0BAC3BD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4C15-5611-4F58-B1C7-3E2195FB074C}" type="datetimeFigureOut">
              <a:rPr lang="en-US" smtClean="0"/>
              <a:pPr/>
              <a:t>7/3/2013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9C1-A1D8-4192-93C7-46F0BAC3BD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4C15-5611-4F58-B1C7-3E2195FB074C}" type="datetimeFigureOut">
              <a:rPr lang="en-US" smtClean="0"/>
              <a:pPr/>
              <a:t>7/3/2013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9C1-A1D8-4192-93C7-46F0BAC3BD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4C15-5611-4F58-B1C7-3E2195FB074C}" type="datetimeFigureOut">
              <a:rPr lang="en-US" smtClean="0"/>
              <a:pPr/>
              <a:t>7/3/2013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9C1-A1D8-4192-93C7-46F0BAC3BD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4C15-5611-4F58-B1C7-3E2195FB074C}" type="datetimeFigureOut">
              <a:rPr lang="en-US" smtClean="0"/>
              <a:pPr/>
              <a:t>7/3/2013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9C1-A1D8-4192-93C7-46F0BAC3BD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4C15-5611-4F58-B1C7-3E2195FB074C}" type="datetimeFigureOut">
              <a:rPr lang="en-US" smtClean="0"/>
              <a:pPr/>
              <a:t>7/3/2013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9C1-A1D8-4192-93C7-46F0BAC3BD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4C15-5611-4F58-B1C7-3E2195FB074C}" type="datetimeFigureOut">
              <a:rPr lang="en-US" smtClean="0"/>
              <a:pPr/>
              <a:t>7/3/2013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9C1-A1D8-4192-93C7-46F0BAC3BD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4C15-5611-4F58-B1C7-3E2195FB074C}" type="datetimeFigureOut">
              <a:rPr lang="en-US" smtClean="0"/>
              <a:pPr/>
              <a:t>7/3/2013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9C1-A1D8-4192-93C7-46F0BAC3BD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A4C15-5611-4F58-B1C7-3E2195FB074C}" type="datetimeFigureOut">
              <a:rPr lang="en-US" smtClean="0"/>
              <a:pPr/>
              <a:t>7/3/2013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0C9C1-A1D8-4192-93C7-46F0BAC3BD5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MEBT Status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FETS meeting</a:t>
            </a:r>
          </a:p>
          <a:p>
            <a:r>
              <a:rPr lang="en-GB" dirty="0" smtClean="0"/>
              <a:t>Morteza Aslaninejad</a:t>
            </a:r>
          </a:p>
          <a:p>
            <a:r>
              <a:rPr lang="en-GB" dirty="0" smtClean="0"/>
              <a:t>RAL</a:t>
            </a:r>
          </a:p>
          <a:p>
            <a:r>
              <a:rPr lang="en-GB" dirty="0" smtClean="0"/>
              <a:t>3 July 2013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raj_Tenk_MEBT_GPT_FETSMEBTLatticeBV4bbc_firstchopperON_ZY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663531"/>
            <a:ext cx="9144000" cy="3530937"/>
          </a:xfrm>
          <a:prstGeom prst="rect">
            <a:avLst/>
          </a:prstGeom>
        </p:spPr>
      </p:pic>
      <p:sp>
        <p:nvSpPr>
          <p:cNvPr id="3" name="Right Brace 2"/>
          <p:cNvSpPr/>
          <p:nvPr/>
        </p:nvSpPr>
        <p:spPr>
          <a:xfrm rot="5400000">
            <a:off x="4446280" y="3036152"/>
            <a:ext cx="357190" cy="1135862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69303" y="3793685"/>
            <a:ext cx="192882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13 particles</a:t>
            </a:r>
          </a:p>
          <a:p>
            <a:r>
              <a:rPr lang="en-GB" dirty="0" smtClean="0">
                <a:solidFill>
                  <a:srgbClr val="C00000"/>
                </a:solidFill>
              </a:rPr>
              <a:t>0.14% un chopped</a:t>
            </a:r>
            <a:endParaRPr lang="en-GB" dirty="0">
              <a:solidFill>
                <a:srgbClr val="C0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6327499" y="2752095"/>
            <a:ext cx="928694" cy="7858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846538" y="2338928"/>
            <a:ext cx="207170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Will be lost anyhow</a:t>
            </a:r>
            <a:endParaRPr lang="en-GB" dirty="0">
              <a:solidFill>
                <a:srgbClr val="C0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10800000">
            <a:off x="3500430" y="2714620"/>
            <a:ext cx="571504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raj_Tenk_MEBT_GPT_FETSMEBTLatticeBV4b_firstchopperON_ZX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663531"/>
            <a:ext cx="9144000" cy="3530937"/>
          </a:xfrm>
          <a:prstGeom prst="rect">
            <a:avLst/>
          </a:prstGeom>
        </p:spPr>
      </p:pic>
      <p:sp>
        <p:nvSpPr>
          <p:cNvPr id="3" name="Right Brace 2"/>
          <p:cNvSpPr/>
          <p:nvPr/>
        </p:nvSpPr>
        <p:spPr>
          <a:xfrm rot="5400000">
            <a:off x="4479833" y="3479709"/>
            <a:ext cx="285752" cy="1214446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3955526" y="4218801"/>
            <a:ext cx="354543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13 particles, 0.14 % un-chopped</a:t>
            </a:r>
            <a:endParaRPr lang="en-GB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raj_Tenk_MEBT_GPT_FETSMEBTLatticeBV4bbc_firstchopperON_ZX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663531"/>
            <a:ext cx="9144000" cy="3530937"/>
          </a:xfrm>
          <a:prstGeom prst="rect">
            <a:avLst/>
          </a:prstGeom>
        </p:spPr>
      </p:pic>
      <p:sp>
        <p:nvSpPr>
          <p:cNvPr id="3" name="Right Brace 2"/>
          <p:cNvSpPr/>
          <p:nvPr/>
        </p:nvSpPr>
        <p:spPr>
          <a:xfrm rot="5400000">
            <a:off x="4479833" y="3532174"/>
            <a:ext cx="285752" cy="1214446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3955526" y="4271266"/>
            <a:ext cx="354543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13 particles, 0.14 % un-chopped</a:t>
            </a:r>
            <a:endParaRPr lang="en-GB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raj_Tenk_MEBT_GPT_FETSMEBTLatticeBV4b_secondchopperON_ZY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663531"/>
            <a:ext cx="9144000" cy="353093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</p:pic>
      <p:sp>
        <p:nvSpPr>
          <p:cNvPr id="3" name="Right Brace 2"/>
          <p:cNvSpPr/>
          <p:nvPr/>
        </p:nvSpPr>
        <p:spPr>
          <a:xfrm rot="5400000">
            <a:off x="7511732" y="2561917"/>
            <a:ext cx="285752" cy="1885960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6572264" y="3745203"/>
            <a:ext cx="207170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12 particles, 0.12 % un-chopped</a:t>
            </a:r>
            <a:endParaRPr lang="en-GB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raj_Tenk_MEBT_GPT_FETSMEBTLatticeBV4b_secondchopperON_ZX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656036"/>
            <a:ext cx="9144000" cy="3530937"/>
          </a:xfrm>
          <a:prstGeom prst="rect">
            <a:avLst/>
          </a:prstGeom>
        </p:spPr>
      </p:pic>
      <p:sp>
        <p:nvSpPr>
          <p:cNvPr id="3" name="Right Brace 2"/>
          <p:cNvSpPr/>
          <p:nvPr/>
        </p:nvSpPr>
        <p:spPr>
          <a:xfrm rot="5400000">
            <a:off x="7492759" y="3080009"/>
            <a:ext cx="285752" cy="1840990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6715140" y="4086932"/>
            <a:ext cx="2214578" cy="276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rgbClr val="C00000"/>
                </a:solidFill>
              </a:rPr>
              <a:t>12 particles, 0.12 % un-chopped</a:t>
            </a:r>
            <a:endParaRPr lang="en-GB" sz="1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642918"/>
            <a:ext cx="5000660" cy="480131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i="1" dirty="0" smtClean="0"/>
              <a:t>Some to do tasks:</a:t>
            </a:r>
          </a:p>
          <a:p>
            <a:r>
              <a:rPr lang="en-GB" dirty="0" smtClean="0"/>
              <a:t>1-play around with the phase and the position of the first cavity to avoid the irreversible emittance jumps at the position of the first cavity.</a:t>
            </a:r>
          </a:p>
          <a:p>
            <a:endParaRPr lang="en-GB" dirty="0" smtClean="0"/>
          </a:p>
          <a:p>
            <a:r>
              <a:rPr lang="en-GB" dirty="0" smtClean="0"/>
              <a:t>2- shift quadrupole 4 a bit to right to make more space.</a:t>
            </a:r>
          </a:p>
          <a:p>
            <a:endParaRPr lang="en-GB" dirty="0" smtClean="0"/>
          </a:p>
          <a:p>
            <a:r>
              <a:rPr lang="en-GB" dirty="0" smtClean="0"/>
              <a:t>3-shift the aperture of the second dump a bit to the right to lose particles not chopped.</a:t>
            </a:r>
          </a:p>
          <a:p>
            <a:endParaRPr lang="en-GB" dirty="0" smtClean="0"/>
          </a:p>
          <a:p>
            <a:r>
              <a:rPr lang="en-GB" dirty="0" smtClean="0"/>
              <a:t>4-calcualiton of power absorbed by the dumps. 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571480"/>
            <a:ext cx="7643866" cy="480131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dirty="0" smtClean="0"/>
          </a:p>
          <a:p>
            <a:r>
              <a:rPr lang="en-GB" b="1" i="1" dirty="0" smtClean="0"/>
              <a:t>MEBT simulations based on the following stuff:</a:t>
            </a:r>
          </a:p>
          <a:p>
            <a:endParaRPr lang="en-GB" dirty="0" smtClean="0"/>
          </a:p>
          <a:p>
            <a:r>
              <a:rPr lang="en-GB" dirty="0" smtClean="0"/>
              <a:t>1-Beam input distribution(10k particles).</a:t>
            </a:r>
          </a:p>
          <a:p>
            <a:r>
              <a:rPr lang="en-GB" dirty="0" smtClean="0"/>
              <a:t>2-Quad field maps from Scott.</a:t>
            </a:r>
          </a:p>
          <a:p>
            <a:r>
              <a:rPr lang="en-GB" dirty="0" smtClean="0"/>
              <a:t>3-Cavity field map from Alan (Morteza).</a:t>
            </a:r>
          </a:p>
          <a:p>
            <a:r>
              <a:rPr lang="en-GB" dirty="0" smtClean="0"/>
              <a:t>4-Aperture radius 19 mm, at most places.</a:t>
            </a:r>
          </a:p>
          <a:p>
            <a:r>
              <a:rPr lang="en-GB" dirty="0" smtClean="0"/>
              <a:t>5- Space charge included.</a:t>
            </a:r>
          </a:p>
          <a:p>
            <a:endParaRPr lang="en-GB" dirty="0" smtClean="0"/>
          </a:p>
          <a:p>
            <a:r>
              <a:rPr lang="en-GB" b="1" i="1" dirty="0" smtClean="0"/>
              <a:t>Aim at this  meeting:</a:t>
            </a:r>
          </a:p>
          <a:p>
            <a:r>
              <a:rPr lang="en-GB" dirty="0" smtClean="0"/>
              <a:t>To show  some results and  get prepared for a dedicated meeting in the next couple of weeks to compare the two lattices.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EBT_new_lattic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raj_Tenk_MEBT_GPT_FETSMEBTLatticeBV4b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85794"/>
            <a:ext cx="9144000" cy="35309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ransmission11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099935"/>
            <a:ext cx="9144000" cy="465812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786050" y="428604"/>
            <a:ext cx="4000528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The same scale in the transmission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ransmission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88017"/>
            <a:ext cx="9144000" cy="48819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mirrms11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728" y="3714752"/>
            <a:ext cx="5548388" cy="2826455"/>
          </a:xfrm>
          <a:prstGeom prst="rect">
            <a:avLst/>
          </a:prstGeom>
        </p:spPr>
      </p:pic>
      <p:pic>
        <p:nvPicPr>
          <p:cNvPr id="5" name="Picture 4" descr="nemixrms11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34" y="500042"/>
            <a:ext cx="4627729" cy="2357454"/>
          </a:xfrm>
          <a:prstGeom prst="rect">
            <a:avLst/>
          </a:prstGeom>
        </p:spPr>
      </p:pic>
      <p:pic>
        <p:nvPicPr>
          <p:cNvPr id="6" name="Picture 5" descr="nemiyrms11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62609" y="515032"/>
            <a:ext cx="4598303" cy="23424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nemizrms11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1142984"/>
            <a:ext cx="8414050" cy="4286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fi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56250"/>
            <a:ext cx="9144000" cy="614549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189</Words>
  <Application>Microsoft Office PowerPoint</Application>
  <PresentationFormat>On-screen Show (4:3)</PresentationFormat>
  <Paragraphs>38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MEBT Status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Imperial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MEBT Status</dc:title>
  <dc:creator>aslanine</dc:creator>
  <cp:lastModifiedBy>Morteza</cp:lastModifiedBy>
  <cp:revision>75</cp:revision>
  <dcterms:created xsi:type="dcterms:W3CDTF">2013-05-07T10:53:52Z</dcterms:created>
  <dcterms:modified xsi:type="dcterms:W3CDTF">2013-07-03T09:55:12Z</dcterms:modified>
</cp:coreProperties>
</file>